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Poppins"/>
      <p:regular r:id="rId28"/>
      <p:bold r:id="rId29"/>
      <p:italic r:id="rId30"/>
      <p:boldItalic r:id="rId31"/>
    </p:embeddedFont>
    <p:embeddedFont>
      <p:font typeface="PT Sans"/>
      <p:regular r:id="rId32"/>
      <p:bold r:id="rId33"/>
      <p:italic r:id="rId34"/>
      <p:boldItalic r:id="rId35"/>
    </p:embeddedFont>
    <p:embeddedFont>
      <p:font typeface="DM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Italic.fntdata"/><Relationship Id="rId30" Type="http://schemas.openxmlformats.org/officeDocument/2006/relationships/font" Target="fonts/Poppins-italic.fntdata"/><Relationship Id="rId33" Type="http://schemas.openxmlformats.org/officeDocument/2006/relationships/font" Target="fonts/PTSans-bold.fntdata"/><Relationship Id="rId32" Type="http://schemas.openxmlformats.org/officeDocument/2006/relationships/font" Target="fonts/PTSans-regular.fntdata"/><Relationship Id="rId35" Type="http://schemas.openxmlformats.org/officeDocument/2006/relationships/font" Target="fonts/PTSans-boldItalic.fntdata"/><Relationship Id="rId34" Type="http://schemas.openxmlformats.org/officeDocument/2006/relationships/font" Target="fonts/PTSans-italic.fntdata"/><Relationship Id="rId37" Type="http://schemas.openxmlformats.org/officeDocument/2006/relationships/font" Target="fonts/DMSans-bold.fntdata"/><Relationship Id="rId36" Type="http://schemas.openxmlformats.org/officeDocument/2006/relationships/font" Target="fonts/DMSans-regular.fntdata"/><Relationship Id="rId39" Type="http://schemas.openxmlformats.org/officeDocument/2006/relationships/font" Target="fonts/DMSans-boldItalic.fntdata"/><Relationship Id="rId38" Type="http://schemas.openxmlformats.org/officeDocument/2006/relationships/font" Target="fonts/DMSa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oppins-regular.fntdata"/><Relationship Id="rId27" Type="http://schemas.openxmlformats.org/officeDocument/2006/relationships/slide" Target="slides/slide23.xml"/><Relationship Id="rId29" Type="http://schemas.openxmlformats.org/officeDocument/2006/relationships/font" Target="fonts/Poppi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d11aaf7ff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d11aaf7ff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1f7e698093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1f7e698093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2d11aaf7ff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2d11aaf7ff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f7e698093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f7e698093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d11aaf7ff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2d11aaf7ff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2d17858db8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2d17858db8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message is an example of an error code we came across while attempting to insert the values into the Admin_Archives table. Since Admin_Archives has a foreign key that references the Admin_ID in the Admins table, the Admin_IDs in both tables had to match. However, this issue can be temporarily resolved while inserting the data by utilizing the command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SET FOREIGN_KEY_CHECKS = 0;</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is a problem that was encountered while creating the individual tables. Once every table is created and functions correctly, we can re-enable foreign key checks by using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SET FOREIGN_KEY_CHECKS = 1;</a:t>
            </a:r>
            <a:endParaRPr b="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f7e698093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1f7e698093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d11aaf7ff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d11aaf7ff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85800" rtl="0" algn="l">
              <a:lnSpc>
                <a:spcPct val="115000"/>
              </a:lnSpc>
              <a:spcBef>
                <a:spcPts val="0"/>
              </a:spcBef>
              <a:spcAft>
                <a:spcPts val="0"/>
              </a:spcAft>
              <a:buClr>
                <a:schemeClr val="dk1"/>
              </a:buClr>
              <a:buSzPts val="1200"/>
              <a:buFont typeface="Times New Roman"/>
              <a:buAutoNum type="arabicPeriod"/>
            </a:pPr>
            <a:r>
              <a:rPr i="1" lang="en" sz="1200">
                <a:solidFill>
                  <a:schemeClr val="dk1"/>
                </a:solidFill>
                <a:latin typeface="Times New Roman"/>
                <a:ea typeface="Times New Roman"/>
                <a:cs typeface="Times New Roman"/>
                <a:sym typeface="Times New Roman"/>
              </a:rPr>
              <a:t>Foreign Key</a:t>
            </a:r>
            <a:r>
              <a:rPr lang="en" sz="1200">
                <a:solidFill>
                  <a:schemeClr val="dk1"/>
                </a:solidFill>
                <a:latin typeface="Times New Roman"/>
                <a:ea typeface="Times New Roman"/>
                <a:cs typeface="Times New Roman"/>
                <a:sym typeface="Times New Roman"/>
              </a:rPr>
              <a:t>: As briefly explained above, several tables rely on foreign keys in order to properly function. If the referenced foreign key does not exist in the specified outside table, then the database will not accept the invalid instance. For example, a hypothetical unauthorized user attempts to insert an invalid instance into the Records table. In order for the Records table to accept the instance, the Diary_ID in the instance must match a Diary_ID from the Diaries table. In turn, the Creator_ID in the Diaries table must match the Creator_ID in the Creators table. As such, unless the unauthorized user knows a valid Diary_ID and Creator_ID, they will be unable to insert the invalid instance.  </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AutoNum type="arabicPeriod" startAt="2"/>
            </a:pPr>
            <a:r>
              <a:rPr i="1" lang="en" sz="1200">
                <a:solidFill>
                  <a:schemeClr val="dk1"/>
                </a:solidFill>
                <a:latin typeface="Times New Roman"/>
                <a:ea typeface="Times New Roman"/>
                <a:cs typeface="Times New Roman"/>
                <a:sym typeface="Times New Roman"/>
              </a:rPr>
              <a:t>Primary Key</a:t>
            </a:r>
            <a:r>
              <a:rPr lang="en" sz="1200">
                <a:solidFill>
                  <a:schemeClr val="dk1"/>
                </a:solidFill>
                <a:latin typeface="Times New Roman"/>
                <a:ea typeface="Times New Roman"/>
                <a:cs typeface="Times New Roman"/>
                <a:sym typeface="Times New Roman"/>
              </a:rPr>
              <a:t>: The primary key constraint ensures that each table has a unique identifier which prevents any possible duplicate entries that can harm the database. An example is a user attempts to insert an invalid instance into the Admins table. In this table, the Admin_ID is a primary key which means that each Admin_ID has to be unique. In this example the user attempts to insert a new admin with an Admin_ID that already exists in the table. This would not work since an admin already has the Admin_ID and there cannot be duplicates which would lead to an error. </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AutoNum type="arabicPeriod" startAt="3"/>
            </a:pPr>
            <a:r>
              <a:rPr i="1" lang="en" sz="1200">
                <a:solidFill>
                  <a:schemeClr val="dk1"/>
                </a:solidFill>
                <a:latin typeface="Times New Roman"/>
                <a:ea typeface="Times New Roman"/>
                <a:cs typeface="Times New Roman"/>
                <a:sym typeface="Times New Roman"/>
              </a:rPr>
              <a:t>Not Null</a:t>
            </a:r>
            <a:r>
              <a:rPr lang="en" sz="1200">
                <a:solidFill>
                  <a:schemeClr val="dk1"/>
                </a:solidFill>
                <a:latin typeface="Times New Roman"/>
                <a:ea typeface="Times New Roman"/>
                <a:cs typeface="Times New Roman"/>
                <a:sym typeface="Times New Roman"/>
              </a:rPr>
              <a:t>: The not null constraint ensures that a column cannot have a null value which prevents missing data and incomplete data. An example is a user attempts to insert an invalid instance into the Admins table. In this table, the Name column has a not null constraint. In this example the user will try to insert an admin without a name but the not null constraint will prevent this and ensure that every admin has a name. When the user tries to do this they will get an error. </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AutoNum type="arabicPeriod" startAt="4"/>
            </a:pPr>
            <a:r>
              <a:rPr i="1" lang="en" sz="1200">
                <a:solidFill>
                  <a:schemeClr val="dk1"/>
                </a:solidFill>
                <a:latin typeface="Times New Roman"/>
                <a:ea typeface="Times New Roman"/>
                <a:cs typeface="Times New Roman"/>
                <a:sym typeface="Times New Roman"/>
              </a:rPr>
              <a:t>Data Types</a:t>
            </a:r>
            <a:r>
              <a:rPr lang="en" sz="1200">
                <a:solidFill>
                  <a:schemeClr val="dk1"/>
                </a:solidFill>
                <a:latin typeface="Times New Roman"/>
                <a:ea typeface="Times New Roman"/>
                <a:cs typeface="Times New Roman"/>
                <a:sym typeface="Times New Roman"/>
              </a:rPr>
              <a:t>: Data type constraints ensure that a column only allows the specified data type, allowing only valid data. An example is a user attempts to insert an invalid instance into the Admins table. In this table, the Account_Age column only accepts integers since that is the chosen data type. The user will try to insert a new admin but with an Account_Age that is not an integer like “Word”. When the user tries to execute this, they will receive an error.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2d11aaf7ff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2d11aaf7ff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message is an example of an error code we came across while attempting to insert the values into the Admin_Archives table. Since Admin_Archives has a foreign key that references the Admin_ID in the Admins table, the Admin_IDs in both tables had to match. However, this issue can be temporarily resolved while inserting the data by utilizing the command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SET FOREIGN_KEY_CHECKS = 0;</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is a problem that was encountered while creating the individual tables. Once every table is created and functions correctly, we can re-enable foreign key checks by using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SET FOREIGN_KEY_CHECKS = 1;</a:t>
            </a:r>
            <a:endParaRPr b="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2d14daaa7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2d14daaa7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data usage for both the single statement and multiple insert statements appears to be to be high. On one hand, it can be simpler to write out the single insert statement, as there are less chances for syntax errors. However, each individual, smaller insert statement probably utilizes less processing power for each one; they only become cumbersome when multiple are utilized at the same time. As such, it would most likely be more efficient to write a single insert statement for when numerous instances need to be inserted into the table, and multiple insert statements when only a few instances are required.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10f9332fc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10f9332fc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2d11aaf7ff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2d11aaf7ff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1f7e69809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1f7e6980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g1f7e698093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1f7e698093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d11aaf7ff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d11aaf7ff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2d11aaf7ff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2d11aaf7ff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d11aaf7f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2d11aaf7f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f23b9993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f23b9993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1f7e698093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1f7e698093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2d11aaf7f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2d11aaf7f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rect b="b" l="l" r="r" t="t"/>
              <a:pathLst>
                <a:path extrusionOk="0" h="65021" w="24528">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463900" y="1456850"/>
              <a:ext cx="573000" cy="1468675"/>
            </a:xfrm>
            <a:custGeom>
              <a:rect b="b" l="l" r="r" t="t"/>
              <a:pathLst>
                <a:path extrusionOk="0" h="58747" w="2292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504375" y="1456850"/>
              <a:ext cx="532525" cy="1401400"/>
            </a:xfrm>
            <a:custGeom>
              <a:rect b="b" l="l" r="r" t="t"/>
              <a:pathLst>
                <a:path extrusionOk="0" h="56056" w="21301">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45150" y="1456850"/>
              <a:ext cx="492350" cy="1352575"/>
            </a:xfrm>
            <a:custGeom>
              <a:rect b="b" l="l" r="r" t="t"/>
              <a:pathLst>
                <a:path extrusionOk="0" h="54103" w="19694">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85325" y="1455975"/>
              <a:ext cx="451575" cy="1313275"/>
            </a:xfrm>
            <a:custGeom>
              <a:rect b="b" l="l" r="r" t="t"/>
              <a:pathLst>
                <a:path extrusionOk="0" h="52531" w="18063">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625825" y="1456550"/>
              <a:ext cx="411075" cy="1277275"/>
            </a:xfrm>
            <a:custGeom>
              <a:rect b="b" l="l" r="r" t="t"/>
              <a:pathLst>
                <a:path extrusionOk="0" h="51091" w="16443">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666300" y="1456550"/>
              <a:ext cx="371200" cy="1244525"/>
            </a:xfrm>
            <a:custGeom>
              <a:rect b="b" l="l" r="r" t="t"/>
              <a:pathLst>
                <a:path extrusionOk="0" h="49781" w="14848">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706475" y="1456550"/>
              <a:ext cx="331025" cy="1212375"/>
            </a:xfrm>
            <a:custGeom>
              <a:rect b="b" l="l" r="r" t="t"/>
              <a:pathLst>
                <a:path extrusionOk="0" h="48495" w="13241">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47250" y="1455975"/>
              <a:ext cx="290250" cy="1179925"/>
            </a:xfrm>
            <a:custGeom>
              <a:rect b="b" l="l" r="r" t="t"/>
              <a:pathLst>
                <a:path extrusionOk="0" h="47197" w="1161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787750" y="1456550"/>
              <a:ext cx="249750" cy="1144525"/>
            </a:xfrm>
            <a:custGeom>
              <a:rect b="b" l="l" r="r" t="t"/>
              <a:pathLst>
                <a:path extrusionOk="0" h="45781" w="999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27925" y="1456550"/>
              <a:ext cx="209575" cy="1104625"/>
            </a:xfrm>
            <a:custGeom>
              <a:rect b="b" l="l" r="r" t="t"/>
              <a:pathLst>
                <a:path extrusionOk="0" h="44185" w="8383">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68400" y="1456550"/>
              <a:ext cx="169100" cy="1056700"/>
            </a:xfrm>
            <a:custGeom>
              <a:rect b="b" l="l" r="r" t="t"/>
              <a:pathLst>
                <a:path extrusionOk="0" h="42268" w="6764">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908600" y="1480975"/>
              <a:ext cx="128300" cy="971850"/>
            </a:xfrm>
            <a:custGeom>
              <a:rect b="b" l="l" r="r" t="t"/>
              <a:pathLst>
                <a:path extrusionOk="0" h="38874" w="5132">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949075" y="1574425"/>
              <a:ext cx="88425" cy="800725"/>
            </a:xfrm>
            <a:custGeom>
              <a:rect b="b" l="l" r="r" t="t"/>
              <a:pathLst>
                <a:path extrusionOk="0" h="32029" w="3537">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992225" y="1709575"/>
              <a:ext cx="44675" cy="552775"/>
            </a:xfrm>
            <a:custGeom>
              <a:rect b="b" l="l" r="r" t="t"/>
              <a:pathLst>
                <a:path extrusionOk="0" h="22111" w="1787">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1213700" y="1066350"/>
            <a:ext cx="6716700" cy="2189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2"/>
          <p:cNvSpPr/>
          <p:nvPr/>
        </p:nvSpPr>
        <p:spPr>
          <a:xfrm>
            <a:off x="1213700" y="3381025"/>
            <a:ext cx="6716700" cy="610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rect b="b" l="l" r="r" t="t"/>
              <a:pathLst>
                <a:path extrusionOk="0" h="65021" w="24528">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463900" y="1456850"/>
              <a:ext cx="573000" cy="1468675"/>
            </a:xfrm>
            <a:custGeom>
              <a:rect b="b" l="l" r="r" t="t"/>
              <a:pathLst>
                <a:path extrusionOk="0" h="58747" w="2292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04375" y="1456850"/>
              <a:ext cx="532525" cy="1401400"/>
            </a:xfrm>
            <a:custGeom>
              <a:rect b="b" l="l" r="r" t="t"/>
              <a:pathLst>
                <a:path extrusionOk="0" h="56056" w="21301">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545150" y="1456850"/>
              <a:ext cx="492350" cy="1352575"/>
            </a:xfrm>
            <a:custGeom>
              <a:rect b="b" l="l" r="r" t="t"/>
              <a:pathLst>
                <a:path extrusionOk="0" h="54103" w="19694">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585325" y="1455975"/>
              <a:ext cx="451575" cy="1313275"/>
            </a:xfrm>
            <a:custGeom>
              <a:rect b="b" l="l" r="r" t="t"/>
              <a:pathLst>
                <a:path extrusionOk="0" h="52531" w="18063">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625825" y="1456550"/>
              <a:ext cx="411075" cy="1277275"/>
            </a:xfrm>
            <a:custGeom>
              <a:rect b="b" l="l" r="r" t="t"/>
              <a:pathLst>
                <a:path extrusionOk="0" h="51091" w="16443">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666300" y="1456550"/>
              <a:ext cx="371200" cy="1244525"/>
            </a:xfrm>
            <a:custGeom>
              <a:rect b="b" l="l" r="r" t="t"/>
              <a:pathLst>
                <a:path extrusionOk="0" h="49781" w="14848">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706475" y="1456550"/>
              <a:ext cx="331025" cy="1212375"/>
            </a:xfrm>
            <a:custGeom>
              <a:rect b="b" l="l" r="r" t="t"/>
              <a:pathLst>
                <a:path extrusionOk="0" h="48495" w="13241">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747250" y="1455975"/>
              <a:ext cx="290250" cy="1179925"/>
            </a:xfrm>
            <a:custGeom>
              <a:rect b="b" l="l" r="r" t="t"/>
              <a:pathLst>
                <a:path extrusionOk="0" h="47197" w="1161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787750" y="1456550"/>
              <a:ext cx="249750" cy="1144525"/>
            </a:xfrm>
            <a:custGeom>
              <a:rect b="b" l="l" r="r" t="t"/>
              <a:pathLst>
                <a:path extrusionOk="0" h="45781" w="999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827925" y="1456550"/>
              <a:ext cx="209575" cy="1104625"/>
            </a:xfrm>
            <a:custGeom>
              <a:rect b="b" l="l" r="r" t="t"/>
              <a:pathLst>
                <a:path extrusionOk="0" h="44185" w="8383">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868400" y="1456550"/>
              <a:ext cx="169100" cy="1056700"/>
            </a:xfrm>
            <a:custGeom>
              <a:rect b="b" l="l" r="r" t="t"/>
              <a:pathLst>
                <a:path extrusionOk="0" h="42268" w="6764">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908600" y="1480975"/>
              <a:ext cx="128300" cy="971850"/>
            </a:xfrm>
            <a:custGeom>
              <a:rect b="b" l="l" r="r" t="t"/>
              <a:pathLst>
                <a:path extrusionOk="0" h="38874" w="5132">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949075" y="1574425"/>
              <a:ext cx="88425" cy="800725"/>
            </a:xfrm>
            <a:custGeom>
              <a:rect b="b" l="l" r="r" t="t"/>
              <a:pathLst>
                <a:path extrusionOk="0" h="32029" w="3537">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992225" y="1709575"/>
              <a:ext cx="44675" cy="552775"/>
            </a:xfrm>
            <a:custGeom>
              <a:rect b="b" l="l" r="r" t="t"/>
              <a:pathLst>
                <a:path extrusionOk="0" h="22111" w="1787">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txBox="1"/>
          <p:nvPr>
            <p:ph type="ctrTitle"/>
          </p:nvPr>
        </p:nvSpPr>
        <p:spPr>
          <a:xfrm>
            <a:off x="1518025" y="1143450"/>
            <a:ext cx="6108000" cy="20352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4" name="Google Shape;44;p2"/>
          <p:cNvSpPr txBox="1"/>
          <p:nvPr>
            <p:ph idx="1" type="subTitle"/>
          </p:nvPr>
        </p:nvSpPr>
        <p:spPr>
          <a:xfrm>
            <a:off x="2307650" y="3413350"/>
            <a:ext cx="4528800" cy="359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7" name="Shape 407"/>
        <p:cNvGrpSpPr/>
        <p:nvPr/>
      </p:nvGrpSpPr>
      <p:grpSpPr>
        <a:xfrm>
          <a:off x="0" y="0"/>
          <a:ext cx="0" cy="0"/>
          <a:chOff x="0" y="0"/>
          <a:chExt cx="0" cy="0"/>
        </a:xfrm>
      </p:grpSpPr>
      <p:grpSp>
        <p:nvGrpSpPr>
          <p:cNvPr id="408" name="Google Shape;408;p11"/>
          <p:cNvGrpSpPr/>
          <p:nvPr/>
        </p:nvGrpSpPr>
        <p:grpSpPr>
          <a:xfrm>
            <a:off x="-13" y="3455220"/>
            <a:ext cx="9142584" cy="1688125"/>
            <a:chOff x="410450" y="2958175"/>
            <a:chExt cx="1976775" cy="365000"/>
          </a:xfrm>
        </p:grpSpPr>
        <p:sp>
          <p:nvSpPr>
            <p:cNvPr id="409" name="Google Shape;409;p11"/>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1"/>
          <p:cNvGrpSpPr/>
          <p:nvPr/>
        </p:nvGrpSpPr>
        <p:grpSpPr>
          <a:xfrm rot="10800000">
            <a:off x="-13" y="-5"/>
            <a:ext cx="9142584" cy="1688125"/>
            <a:chOff x="410450" y="2958175"/>
            <a:chExt cx="1976775" cy="365000"/>
          </a:xfrm>
        </p:grpSpPr>
        <p:sp>
          <p:nvSpPr>
            <p:cNvPr id="437" name="Google Shape;437;p11"/>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11"/>
          <p:cNvSpPr/>
          <p:nvPr/>
        </p:nvSpPr>
        <p:spPr>
          <a:xfrm>
            <a:off x="1176800" y="967725"/>
            <a:ext cx="67905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11"/>
          <p:cNvSpPr/>
          <p:nvPr/>
        </p:nvSpPr>
        <p:spPr>
          <a:xfrm>
            <a:off x="1213700" y="3322275"/>
            <a:ext cx="67167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11"/>
          <p:cNvSpPr txBox="1"/>
          <p:nvPr>
            <p:ph hasCustomPrompt="1" type="title"/>
          </p:nvPr>
        </p:nvSpPr>
        <p:spPr>
          <a:xfrm>
            <a:off x="1284000" y="1176522"/>
            <a:ext cx="6576000" cy="16707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7" name="Google Shape;467;p11"/>
          <p:cNvSpPr txBox="1"/>
          <p:nvPr>
            <p:ph idx="1" type="subTitle"/>
          </p:nvPr>
        </p:nvSpPr>
        <p:spPr>
          <a:xfrm>
            <a:off x="1284000" y="3421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68" name="Shape 4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69"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13"/>
          <p:cNvSpPr/>
          <p:nvPr/>
        </p:nvSpPr>
        <p:spPr>
          <a:xfrm>
            <a:off x="4748700" y="291907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720000" y="291907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3"/>
          <p:cNvSpPr/>
          <p:nvPr/>
        </p:nvSpPr>
        <p:spPr>
          <a:xfrm>
            <a:off x="4748700" y="160052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3"/>
          <p:cNvSpPr/>
          <p:nvPr/>
        </p:nvSpPr>
        <p:spPr>
          <a:xfrm>
            <a:off x="720034" y="160052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7" name="Google Shape;507;p13"/>
          <p:cNvSpPr txBox="1"/>
          <p:nvPr>
            <p:ph idx="2" type="title"/>
          </p:nvPr>
        </p:nvSpPr>
        <p:spPr>
          <a:xfrm>
            <a:off x="1662252" y="1600525"/>
            <a:ext cx="2733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8" name="Google Shape;508;p13"/>
          <p:cNvSpPr txBox="1"/>
          <p:nvPr>
            <p:ph idx="1" type="subTitle"/>
          </p:nvPr>
        </p:nvSpPr>
        <p:spPr>
          <a:xfrm>
            <a:off x="1662252" y="2029469"/>
            <a:ext cx="273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9" name="Google Shape;509;p13"/>
          <p:cNvSpPr txBox="1"/>
          <p:nvPr>
            <p:ph idx="3" type="title"/>
          </p:nvPr>
        </p:nvSpPr>
        <p:spPr>
          <a:xfrm>
            <a:off x="5750202" y="1600525"/>
            <a:ext cx="2614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0" name="Google Shape;510;p13"/>
          <p:cNvSpPr txBox="1"/>
          <p:nvPr>
            <p:ph idx="4" type="subTitle"/>
          </p:nvPr>
        </p:nvSpPr>
        <p:spPr>
          <a:xfrm>
            <a:off x="5690952" y="2029464"/>
            <a:ext cx="2614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1" name="Google Shape;511;p13"/>
          <p:cNvSpPr txBox="1"/>
          <p:nvPr>
            <p:ph idx="5" type="title"/>
          </p:nvPr>
        </p:nvSpPr>
        <p:spPr>
          <a:xfrm>
            <a:off x="1662252" y="2919075"/>
            <a:ext cx="2733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2" name="Google Shape;512;p13"/>
          <p:cNvSpPr txBox="1"/>
          <p:nvPr>
            <p:ph idx="6" type="subTitle"/>
          </p:nvPr>
        </p:nvSpPr>
        <p:spPr>
          <a:xfrm>
            <a:off x="1662252" y="3336927"/>
            <a:ext cx="273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3" name="Google Shape;513;p13"/>
          <p:cNvSpPr txBox="1"/>
          <p:nvPr>
            <p:ph idx="7" type="title"/>
          </p:nvPr>
        </p:nvSpPr>
        <p:spPr>
          <a:xfrm>
            <a:off x="5690951" y="2919075"/>
            <a:ext cx="2733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4" name="Google Shape;514;p13"/>
          <p:cNvSpPr txBox="1"/>
          <p:nvPr>
            <p:ph idx="8" type="subTitle"/>
          </p:nvPr>
        </p:nvSpPr>
        <p:spPr>
          <a:xfrm>
            <a:off x="5690951" y="3336927"/>
            <a:ext cx="2733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5" name="Google Shape;515;p13"/>
          <p:cNvSpPr txBox="1"/>
          <p:nvPr>
            <p:ph hasCustomPrompt="1" idx="9" type="title"/>
          </p:nvPr>
        </p:nvSpPr>
        <p:spPr>
          <a:xfrm>
            <a:off x="727000" y="1718000"/>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6" name="Google Shape;516;p13"/>
          <p:cNvSpPr txBox="1"/>
          <p:nvPr>
            <p:ph hasCustomPrompt="1" idx="13" type="title"/>
          </p:nvPr>
        </p:nvSpPr>
        <p:spPr>
          <a:xfrm>
            <a:off x="4755700" y="1718011"/>
            <a:ext cx="1077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7" name="Google Shape;517;p13"/>
          <p:cNvSpPr txBox="1"/>
          <p:nvPr>
            <p:ph hasCustomPrompt="1" idx="14" type="title"/>
          </p:nvPr>
        </p:nvSpPr>
        <p:spPr>
          <a:xfrm>
            <a:off x="719988" y="3036538"/>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8" name="Google Shape;518;p13"/>
          <p:cNvSpPr txBox="1"/>
          <p:nvPr>
            <p:ph hasCustomPrompt="1" idx="15" type="title"/>
          </p:nvPr>
        </p:nvSpPr>
        <p:spPr>
          <a:xfrm>
            <a:off x="4748688" y="3036538"/>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519" name="Shape 519"/>
        <p:cNvGrpSpPr/>
        <p:nvPr/>
      </p:nvGrpSpPr>
      <p:grpSpPr>
        <a:xfrm>
          <a:off x="0" y="0"/>
          <a:ext cx="0" cy="0"/>
          <a:chOff x="0" y="0"/>
          <a:chExt cx="0" cy="0"/>
        </a:xfrm>
      </p:grpSpPr>
      <p:grpSp>
        <p:nvGrpSpPr>
          <p:cNvPr id="520" name="Google Shape;520;p14"/>
          <p:cNvGrpSpPr/>
          <p:nvPr/>
        </p:nvGrpSpPr>
        <p:grpSpPr>
          <a:xfrm rot="-5400000">
            <a:off x="5567220" y="-309738"/>
            <a:ext cx="3267048" cy="3886515"/>
            <a:chOff x="5588175" y="1772375"/>
            <a:chExt cx="1282050" cy="1525200"/>
          </a:xfrm>
        </p:grpSpPr>
        <p:sp>
          <p:nvSpPr>
            <p:cNvPr id="521" name="Google Shape;521;p14"/>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542" name="Google Shape;542;p14"/>
          <p:cNvSpPr txBox="1"/>
          <p:nvPr>
            <p:ph idx="2" type="title"/>
          </p:nvPr>
        </p:nvSpPr>
        <p:spPr>
          <a:xfrm>
            <a:off x="688775" y="1851075"/>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3" name="Google Shape;543;p14"/>
          <p:cNvSpPr txBox="1"/>
          <p:nvPr>
            <p:ph idx="1" type="subTitle"/>
          </p:nvPr>
        </p:nvSpPr>
        <p:spPr>
          <a:xfrm>
            <a:off x="688775" y="2280019"/>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4" name="Google Shape;544;p14"/>
          <p:cNvSpPr txBox="1"/>
          <p:nvPr>
            <p:ph hasCustomPrompt="1" idx="3" type="title"/>
          </p:nvPr>
        </p:nvSpPr>
        <p:spPr>
          <a:xfrm>
            <a:off x="688775" y="1108400"/>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5" name="Google Shape;545;p14"/>
          <p:cNvSpPr txBox="1"/>
          <p:nvPr>
            <p:ph idx="4" type="title"/>
          </p:nvPr>
        </p:nvSpPr>
        <p:spPr>
          <a:xfrm>
            <a:off x="688775" y="3655947"/>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6" name="Google Shape;546;p14"/>
          <p:cNvSpPr txBox="1"/>
          <p:nvPr>
            <p:ph idx="5" type="subTitle"/>
          </p:nvPr>
        </p:nvSpPr>
        <p:spPr>
          <a:xfrm>
            <a:off x="688775" y="4079225"/>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7" name="Google Shape;547;p14"/>
          <p:cNvSpPr txBox="1"/>
          <p:nvPr>
            <p:ph hasCustomPrompt="1" idx="6" type="title"/>
          </p:nvPr>
        </p:nvSpPr>
        <p:spPr>
          <a:xfrm>
            <a:off x="688775" y="2913272"/>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8" name="Google Shape;548;p14"/>
          <p:cNvSpPr txBox="1"/>
          <p:nvPr>
            <p:ph idx="7" type="title"/>
          </p:nvPr>
        </p:nvSpPr>
        <p:spPr>
          <a:xfrm>
            <a:off x="3324575" y="1851075"/>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9" name="Google Shape;549;p14"/>
          <p:cNvSpPr txBox="1"/>
          <p:nvPr>
            <p:ph idx="8" type="subTitle"/>
          </p:nvPr>
        </p:nvSpPr>
        <p:spPr>
          <a:xfrm>
            <a:off x="3324575" y="2280019"/>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 name="Google Shape;550;p14"/>
          <p:cNvSpPr txBox="1"/>
          <p:nvPr>
            <p:ph hasCustomPrompt="1" idx="9" type="title"/>
          </p:nvPr>
        </p:nvSpPr>
        <p:spPr>
          <a:xfrm>
            <a:off x="3324575" y="1108400"/>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1" name="Google Shape;551;p14"/>
          <p:cNvSpPr txBox="1"/>
          <p:nvPr>
            <p:ph idx="13" type="title"/>
          </p:nvPr>
        </p:nvSpPr>
        <p:spPr>
          <a:xfrm>
            <a:off x="3324575" y="3655947"/>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2" name="Google Shape;552;p14"/>
          <p:cNvSpPr txBox="1"/>
          <p:nvPr>
            <p:ph idx="14" type="subTitle"/>
          </p:nvPr>
        </p:nvSpPr>
        <p:spPr>
          <a:xfrm>
            <a:off x="3324575" y="4079225"/>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3" name="Google Shape;553;p14"/>
          <p:cNvSpPr txBox="1"/>
          <p:nvPr>
            <p:ph hasCustomPrompt="1" idx="15" type="title"/>
          </p:nvPr>
        </p:nvSpPr>
        <p:spPr>
          <a:xfrm>
            <a:off x="3324575" y="2913272"/>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4" name="Google Shape;554;p14"/>
          <p:cNvSpPr txBox="1"/>
          <p:nvPr>
            <p:ph idx="16" type="title"/>
          </p:nvPr>
        </p:nvSpPr>
        <p:spPr>
          <a:xfrm>
            <a:off x="5971225" y="1851075"/>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14"/>
          <p:cNvSpPr txBox="1"/>
          <p:nvPr>
            <p:ph idx="17" type="subTitle"/>
          </p:nvPr>
        </p:nvSpPr>
        <p:spPr>
          <a:xfrm>
            <a:off x="5971225" y="2280019"/>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 name="Google Shape;556;p14"/>
          <p:cNvSpPr txBox="1"/>
          <p:nvPr>
            <p:ph hasCustomPrompt="1" idx="18" type="title"/>
          </p:nvPr>
        </p:nvSpPr>
        <p:spPr>
          <a:xfrm>
            <a:off x="5971226" y="1108400"/>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7" name="Google Shape;557;p14"/>
          <p:cNvSpPr txBox="1"/>
          <p:nvPr>
            <p:ph idx="19" type="title"/>
          </p:nvPr>
        </p:nvSpPr>
        <p:spPr>
          <a:xfrm>
            <a:off x="5971225" y="3655947"/>
            <a:ext cx="24840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8" name="Google Shape;558;p14"/>
          <p:cNvSpPr txBox="1"/>
          <p:nvPr>
            <p:ph idx="20" type="subTitle"/>
          </p:nvPr>
        </p:nvSpPr>
        <p:spPr>
          <a:xfrm>
            <a:off x="5971225" y="4079225"/>
            <a:ext cx="248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9" name="Google Shape;559;p14"/>
          <p:cNvSpPr txBox="1"/>
          <p:nvPr>
            <p:ph hasCustomPrompt="1" idx="21" type="title"/>
          </p:nvPr>
        </p:nvSpPr>
        <p:spPr>
          <a:xfrm>
            <a:off x="5971226" y="2913272"/>
            <a:ext cx="9501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0"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560" name="Shape 560"/>
        <p:cNvGrpSpPr/>
        <p:nvPr/>
      </p:nvGrpSpPr>
      <p:grpSpPr>
        <a:xfrm>
          <a:off x="0" y="0"/>
          <a:ext cx="0" cy="0"/>
          <a:chOff x="0" y="0"/>
          <a:chExt cx="0" cy="0"/>
        </a:xfrm>
      </p:grpSpPr>
      <p:sp>
        <p:nvSpPr>
          <p:cNvPr id="561" name="Google Shape;561;p15"/>
          <p:cNvSpPr/>
          <p:nvPr/>
        </p:nvSpPr>
        <p:spPr>
          <a:xfrm>
            <a:off x="2489938" y="1687650"/>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15"/>
          <p:cNvSpPr/>
          <p:nvPr/>
        </p:nvSpPr>
        <p:spPr>
          <a:xfrm>
            <a:off x="969950" y="1913550"/>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txBox="1"/>
          <p:nvPr>
            <p:ph type="title"/>
          </p:nvPr>
        </p:nvSpPr>
        <p:spPr>
          <a:xfrm>
            <a:off x="2905125" y="1878850"/>
            <a:ext cx="48537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4" name="Google Shape;564;p15"/>
          <p:cNvSpPr txBox="1"/>
          <p:nvPr>
            <p:ph hasCustomPrompt="1" idx="2" type="title"/>
          </p:nvPr>
        </p:nvSpPr>
        <p:spPr>
          <a:xfrm>
            <a:off x="1102400" y="2053104"/>
            <a:ext cx="11253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5" name="Google Shape;565;p15"/>
          <p:cNvSpPr txBox="1"/>
          <p:nvPr>
            <p:ph idx="1" type="subTitle"/>
          </p:nvPr>
        </p:nvSpPr>
        <p:spPr>
          <a:xfrm>
            <a:off x="2905125" y="2793025"/>
            <a:ext cx="4853700" cy="4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66" name="Google Shape;566;p15"/>
          <p:cNvGrpSpPr/>
          <p:nvPr/>
        </p:nvGrpSpPr>
        <p:grpSpPr>
          <a:xfrm>
            <a:off x="61" y="1448085"/>
            <a:ext cx="3561445" cy="3695597"/>
            <a:chOff x="1672225" y="3522300"/>
            <a:chExt cx="1184700" cy="1229325"/>
          </a:xfrm>
        </p:grpSpPr>
        <p:sp>
          <p:nvSpPr>
            <p:cNvPr id="567" name="Google Shape;567;p15"/>
            <p:cNvSpPr/>
            <p:nvPr/>
          </p:nvSpPr>
          <p:spPr>
            <a:xfrm>
              <a:off x="1672525" y="4565575"/>
              <a:ext cx="317625" cy="185450"/>
            </a:xfrm>
            <a:custGeom>
              <a:rect b="b" l="l" r="r" t="t"/>
              <a:pathLst>
                <a:path extrusionOk="0" h="7418" w="12705">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672825" y="4518250"/>
              <a:ext cx="391425" cy="233075"/>
            </a:xfrm>
            <a:custGeom>
              <a:rect b="b" l="l" r="r" t="t"/>
              <a:pathLst>
                <a:path extrusionOk="0" h="9323" w="15657">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672225" y="4469425"/>
              <a:ext cx="462875" cy="281900"/>
            </a:xfrm>
            <a:custGeom>
              <a:rect b="b" l="l" r="r" t="t"/>
              <a:pathLst>
                <a:path extrusionOk="0" h="11276" w="18515">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1672525" y="4418825"/>
              <a:ext cx="531625" cy="332500"/>
            </a:xfrm>
            <a:custGeom>
              <a:rect b="b" l="l" r="r" t="t"/>
              <a:pathLst>
                <a:path extrusionOk="0" h="13300" w="21265">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1672525" y="4367625"/>
              <a:ext cx="596525" cy="383700"/>
            </a:xfrm>
            <a:custGeom>
              <a:rect b="b" l="l" r="r" t="t"/>
              <a:pathLst>
                <a:path extrusionOk="0" h="15348" w="23861">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1672225" y="4313750"/>
              <a:ext cx="658725" cy="437575"/>
            </a:xfrm>
            <a:custGeom>
              <a:rect b="b" l="l" r="r" t="t"/>
              <a:pathLst>
                <a:path extrusionOk="0" h="17503" w="26349">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1673125" y="4258700"/>
              <a:ext cx="717375" cy="492625"/>
            </a:xfrm>
            <a:custGeom>
              <a:rect b="b" l="l" r="r" t="t"/>
              <a:pathLst>
                <a:path extrusionOk="0" h="19705" w="28695">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1672525" y="4200950"/>
              <a:ext cx="773925" cy="550375"/>
            </a:xfrm>
            <a:custGeom>
              <a:rect b="b" l="l" r="r" t="t"/>
              <a:pathLst>
                <a:path extrusionOk="0" h="22015" w="30957">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1672825" y="4142000"/>
              <a:ext cx="827200" cy="609625"/>
            </a:xfrm>
            <a:custGeom>
              <a:rect b="b" l="l" r="r" t="t"/>
              <a:pathLst>
                <a:path extrusionOk="0" h="24385" w="33088">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1672825" y="4079200"/>
              <a:ext cx="877800" cy="672425"/>
            </a:xfrm>
            <a:custGeom>
              <a:rect b="b" l="l" r="r" t="t"/>
              <a:pathLst>
                <a:path extrusionOk="0" h="26897" w="35112">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1672525" y="4013425"/>
              <a:ext cx="926325" cy="737900"/>
            </a:xfrm>
            <a:custGeom>
              <a:rect b="b" l="l" r="r" t="t"/>
              <a:pathLst>
                <a:path extrusionOk="0" h="29516" w="37053">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1673400" y="3945550"/>
              <a:ext cx="972775" cy="805775"/>
            </a:xfrm>
            <a:custGeom>
              <a:rect b="b" l="l" r="r" t="t"/>
              <a:pathLst>
                <a:path extrusionOk="0" h="32231" w="38911">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672525" y="3873225"/>
              <a:ext cx="1018000" cy="877525"/>
            </a:xfrm>
            <a:custGeom>
              <a:rect b="b" l="l" r="r" t="t"/>
              <a:pathLst>
                <a:path extrusionOk="0" h="35101" w="4072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72525" y="3796725"/>
              <a:ext cx="1061450" cy="954900"/>
            </a:xfrm>
            <a:custGeom>
              <a:rect b="b" l="l" r="r" t="t"/>
              <a:pathLst>
                <a:path extrusionOk="0" h="38196" w="42458">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672825" y="3713375"/>
              <a:ext cx="1103425" cy="1038250"/>
            </a:xfrm>
            <a:custGeom>
              <a:rect b="b" l="l" r="r" t="t"/>
              <a:pathLst>
                <a:path extrusionOk="0" h="41530" w="44137">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673700" y="3622600"/>
              <a:ext cx="1143925" cy="1128725"/>
            </a:xfrm>
            <a:custGeom>
              <a:rect b="b" l="l" r="r" t="t"/>
              <a:pathLst>
                <a:path extrusionOk="0" h="45149" w="45757">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a:off x="1672825" y="3522300"/>
              <a:ext cx="1184100" cy="1229025"/>
            </a:xfrm>
            <a:custGeom>
              <a:rect b="b" l="l" r="r" t="t"/>
              <a:pathLst>
                <a:path extrusionOk="0" h="49161" w="47364">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rot="-5400000">
            <a:off x="7569671" y="9471"/>
            <a:ext cx="1583812" cy="1564849"/>
            <a:chOff x="3884100" y="2447750"/>
            <a:chExt cx="843575" cy="833475"/>
          </a:xfrm>
        </p:grpSpPr>
        <p:sp>
          <p:nvSpPr>
            <p:cNvPr id="585" name="Google Shape;585;p15"/>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2">
    <p:spTree>
      <p:nvGrpSpPr>
        <p:cNvPr id="605" name="Shape 605"/>
        <p:cNvGrpSpPr/>
        <p:nvPr/>
      </p:nvGrpSpPr>
      <p:grpSpPr>
        <a:xfrm>
          <a:off x="0" y="0"/>
          <a:ext cx="0" cy="0"/>
          <a:chOff x="0" y="0"/>
          <a:chExt cx="0" cy="0"/>
        </a:xfrm>
      </p:grpSpPr>
      <p:sp>
        <p:nvSpPr>
          <p:cNvPr id="606" name="Google Shape;606;p16"/>
          <p:cNvSpPr/>
          <p:nvPr/>
        </p:nvSpPr>
        <p:spPr>
          <a:xfrm>
            <a:off x="798319" y="1687650"/>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16"/>
          <p:cNvSpPr/>
          <p:nvPr/>
        </p:nvSpPr>
        <p:spPr>
          <a:xfrm>
            <a:off x="6955481" y="1913550"/>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txBox="1"/>
          <p:nvPr>
            <p:ph type="title"/>
          </p:nvPr>
        </p:nvSpPr>
        <p:spPr>
          <a:xfrm>
            <a:off x="1213506" y="1878850"/>
            <a:ext cx="4853700" cy="84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9" name="Google Shape;609;p16"/>
          <p:cNvSpPr txBox="1"/>
          <p:nvPr>
            <p:ph hasCustomPrompt="1" idx="2" type="title"/>
          </p:nvPr>
        </p:nvSpPr>
        <p:spPr>
          <a:xfrm>
            <a:off x="7087931" y="2053104"/>
            <a:ext cx="11253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0" name="Google Shape;610;p16"/>
          <p:cNvSpPr txBox="1"/>
          <p:nvPr>
            <p:ph idx="1" type="subTitle"/>
          </p:nvPr>
        </p:nvSpPr>
        <p:spPr>
          <a:xfrm>
            <a:off x="1213506" y="2793025"/>
            <a:ext cx="4853700" cy="47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11" name="Google Shape;611;p16"/>
          <p:cNvGrpSpPr/>
          <p:nvPr/>
        </p:nvGrpSpPr>
        <p:grpSpPr>
          <a:xfrm rot="10800000">
            <a:off x="-2" y="-2"/>
            <a:ext cx="4284611" cy="5097218"/>
            <a:chOff x="5588175" y="1772375"/>
            <a:chExt cx="1282050" cy="1525200"/>
          </a:xfrm>
        </p:grpSpPr>
        <p:sp>
          <p:nvSpPr>
            <p:cNvPr id="612" name="Google Shape;612;p16"/>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16"/>
          <p:cNvGrpSpPr/>
          <p:nvPr/>
        </p:nvGrpSpPr>
        <p:grpSpPr>
          <a:xfrm rot="-5400000">
            <a:off x="7569671" y="9471"/>
            <a:ext cx="1583812" cy="1564849"/>
            <a:chOff x="3884100" y="2447750"/>
            <a:chExt cx="843575" cy="833475"/>
          </a:xfrm>
        </p:grpSpPr>
        <p:sp>
          <p:nvSpPr>
            <p:cNvPr id="633" name="Google Shape;633;p16"/>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3">
    <p:spTree>
      <p:nvGrpSpPr>
        <p:cNvPr id="653" name="Shape 653"/>
        <p:cNvGrpSpPr/>
        <p:nvPr/>
      </p:nvGrpSpPr>
      <p:grpSpPr>
        <a:xfrm>
          <a:off x="0" y="0"/>
          <a:ext cx="0" cy="0"/>
          <a:chOff x="0" y="0"/>
          <a:chExt cx="0" cy="0"/>
        </a:xfrm>
      </p:grpSpPr>
      <p:sp>
        <p:nvSpPr>
          <p:cNvPr id="654" name="Google Shape;654;p17"/>
          <p:cNvSpPr/>
          <p:nvPr/>
        </p:nvSpPr>
        <p:spPr>
          <a:xfrm>
            <a:off x="798319" y="2498625"/>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17"/>
          <p:cNvSpPr/>
          <p:nvPr/>
        </p:nvSpPr>
        <p:spPr>
          <a:xfrm>
            <a:off x="798331" y="876675"/>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txBox="1"/>
          <p:nvPr>
            <p:ph type="title"/>
          </p:nvPr>
        </p:nvSpPr>
        <p:spPr>
          <a:xfrm>
            <a:off x="1213506" y="2689825"/>
            <a:ext cx="48537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7" name="Google Shape;657;p17"/>
          <p:cNvSpPr txBox="1"/>
          <p:nvPr>
            <p:ph hasCustomPrompt="1" idx="2" type="title"/>
          </p:nvPr>
        </p:nvSpPr>
        <p:spPr>
          <a:xfrm>
            <a:off x="930781" y="1016229"/>
            <a:ext cx="11253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8" name="Google Shape;658;p17"/>
          <p:cNvSpPr txBox="1"/>
          <p:nvPr>
            <p:ph idx="1" type="subTitle"/>
          </p:nvPr>
        </p:nvSpPr>
        <p:spPr>
          <a:xfrm>
            <a:off x="1213506" y="3604000"/>
            <a:ext cx="4853700" cy="47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59" name="Google Shape;659;p17"/>
          <p:cNvGrpSpPr/>
          <p:nvPr/>
        </p:nvGrpSpPr>
        <p:grpSpPr>
          <a:xfrm flipH="1" rot="10800000">
            <a:off x="4859398" y="23136"/>
            <a:ext cx="4284611" cy="5097218"/>
            <a:chOff x="5588175" y="1772375"/>
            <a:chExt cx="1282050" cy="1525200"/>
          </a:xfrm>
        </p:grpSpPr>
        <p:sp>
          <p:nvSpPr>
            <p:cNvPr id="660" name="Google Shape;660;p17"/>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4">
    <p:spTree>
      <p:nvGrpSpPr>
        <p:cNvPr id="680" name="Shape 680"/>
        <p:cNvGrpSpPr/>
        <p:nvPr/>
      </p:nvGrpSpPr>
      <p:grpSpPr>
        <a:xfrm>
          <a:off x="0" y="0"/>
          <a:ext cx="0" cy="0"/>
          <a:chOff x="0" y="0"/>
          <a:chExt cx="0" cy="0"/>
        </a:xfrm>
      </p:grpSpPr>
      <p:sp>
        <p:nvSpPr>
          <p:cNvPr id="681" name="Google Shape;681;p18"/>
          <p:cNvSpPr/>
          <p:nvPr/>
        </p:nvSpPr>
        <p:spPr>
          <a:xfrm>
            <a:off x="2703319" y="2498625"/>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8"/>
          <p:cNvSpPr/>
          <p:nvPr/>
        </p:nvSpPr>
        <p:spPr>
          <a:xfrm>
            <a:off x="6984031" y="876675"/>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txBox="1"/>
          <p:nvPr>
            <p:ph type="title"/>
          </p:nvPr>
        </p:nvSpPr>
        <p:spPr>
          <a:xfrm>
            <a:off x="3118506" y="2689825"/>
            <a:ext cx="48537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4" name="Google Shape;684;p18"/>
          <p:cNvSpPr txBox="1"/>
          <p:nvPr>
            <p:ph hasCustomPrompt="1" idx="2" type="title"/>
          </p:nvPr>
        </p:nvSpPr>
        <p:spPr>
          <a:xfrm>
            <a:off x="7093929" y="1016225"/>
            <a:ext cx="11637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5" name="Google Shape;685;p18"/>
          <p:cNvSpPr txBox="1"/>
          <p:nvPr>
            <p:ph idx="1" type="subTitle"/>
          </p:nvPr>
        </p:nvSpPr>
        <p:spPr>
          <a:xfrm>
            <a:off x="3118506" y="3604000"/>
            <a:ext cx="4853700" cy="47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86" name="Google Shape;686;p18"/>
          <p:cNvGrpSpPr/>
          <p:nvPr/>
        </p:nvGrpSpPr>
        <p:grpSpPr>
          <a:xfrm rot="10800000">
            <a:off x="-2" y="11"/>
            <a:ext cx="4284611" cy="5097218"/>
            <a:chOff x="5588175" y="1772375"/>
            <a:chExt cx="1282050" cy="1525200"/>
          </a:xfrm>
        </p:grpSpPr>
        <p:sp>
          <p:nvSpPr>
            <p:cNvPr id="687" name="Google Shape;687;p18"/>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707" name="Shape 707"/>
        <p:cNvGrpSpPr/>
        <p:nvPr/>
      </p:nvGrpSpPr>
      <p:grpSpPr>
        <a:xfrm>
          <a:off x="0" y="0"/>
          <a:ext cx="0" cy="0"/>
          <a:chOff x="0" y="0"/>
          <a:chExt cx="0" cy="0"/>
        </a:xfrm>
      </p:grpSpPr>
      <p:grpSp>
        <p:nvGrpSpPr>
          <p:cNvPr id="708" name="Google Shape;708;p19"/>
          <p:cNvGrpSpPr/>
          <p:nvPr/>
        </p:nvGrpSpPr>
        <p:grpSpPr>
          <a:xfrm rot="-5400000">
            <a:off x="7862357" y="114900"/>
            <a:ext cx="2168601" cy="1724190"/>
            <a:chOff x="5005075" y="2239400"/>
            <a:chExt cx="749525" cy="595925"/>
          </a:xfrm>
        </p:grpSpPr>
        <p:sp>
          <p:nvSpPr>
            <p:cNvPr id="709" name="Google Shape;709;p1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19"/>
          <p:cNvGrpSpPr/>
          <p:nvPr/>
        </p:nvGrpSpPr>
        <p:grpSpPr>
          <a:xfrm flipH="1" rot="5400000">
            <a:off x="-247746" y="247965"/>
            <a:ext cx="2417593" cy="1922156"/>
            <a:chOff x="5005075" y="2239400"/>
            <a:chExt cx="749525" cy="595925"/>
          </a:xfrm>
        </p:grpSpPr>
        <p:sp>
          <p:nvSpPr>
            <p:cNvPr id="724" name="Google Shape;724;p1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19"/>
          <p:cNvSpPr/>
          <p:nvPr/>
        </p:nvSpPr>
        <p:spPr>
          <a:xfrm>
            <a:off x="4599625" y="1362900"/>
            <a:ext cx="3960300" cy="24177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39" name="Google Shape;739;p19"/>
          <p:cNvGrpSpPr/>
          <p:nvPr/>
        </p:nvGrpSpPr>
        <p:grpSpPr>
          <a:xfrm flipH="1">
            <a:off x="-13" y="3455220"/>
            <a:ext cx="9142584" cy="1688125"/>
            <a:chOff x="410450" y="2958175"/>
            <a:chExt cx="1976775" cy="365000"/>
          </a:xfrm>
        </p:grpSpPr>
        <p:sp>
          <p:nvSpPr>
            <p:cNvPr id="740" name="Google Shape;740;p19"/>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9"/>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9"/>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9"/>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9"/>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9"/>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9"/>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9"/>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9"/>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9"/>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9"/>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9"/>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9"/>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9"/>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9"/>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9"/>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19"/>
          <p:cNvSpPr/>
          <p:nvPr/>
        </p:nvSpPr>
        <p:spPr>
          <a:xfrm>
            <a:off x="584075" y="1182000"/>
            <a:ext cx="3868800" cy="2779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19"/>
          <p:cNvSpPr txBox="1"/>
          <p:nvPr>
            <p:ph type="title"/>
          </p:nvPr>
        </p:nvSpPr>
        <p:spPr>
          <a:xfrm>
            <a:off x="783700" y="1669200"/>
            <a:ext cx="3469200" cy="180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9" name="Google Shape;769;p19"/>
          <p:cNvSpPr txBox="1"/>
          <p:nvPr>
            <p:ph idx="1" type="subTitle"/>
          </p:nvPr>
        </p:nvSpPr>
        <p:spPr>
          <a:xfrm>
            <a:off x="4750325" y="1669200"/>
            <a:ext cx="3658800" cy="18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4">
    <p:spTree>
      <p:nvGrpSpPr>
        <p:cNvPr id="770" name="Shape 770"/>
        <p:cNvGrpSpPr/>
        <p:nvPr/>
      </p:nvGrpSpPr>
      <p:grpSpPr>
        <a:xfrm>
          <a:off x="0" y="0"/>
          <a:ext cx="0" cy="0"/>
          <a:chOff x="0" y="0"/>
          <a:chExt cx="0" cy="0"/>
        </a:xfrm>
      </p:grpSpPr>
      <p:sp>
        <p:nvSpPr>
          <p:cNvPr id="771" name="Google Shape;771;p20"/>
          <p:cNvSpPr/>
          <p:nvPr/>
        </p:nvSpPr>
        <p:spPr>
          <a:xfrm>
            <a:off x="4694403" y="1257525"/>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869397" y="1257525"/>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4" name="Google Shape;774;p20"/>
          <p:cNvSpPr txBox="1"/>
          <p:nvPr>
            <p:ph idx="2" type="title"/>
          </p:nvPr>
        </p:nvSpPr>
        <p:spPr>
          <a:xfrm>
            <a:off x="1048723" y="1411888"/>
            <a:ext cx="3201600" cy="472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5" name="Google Shape;775;p20"/>
          <p:cNvSpPr txBox="1"/>
          <p:nvPr>
            <p:ph idx="3" type="title"/>
          </p:nvPr>
        </p:nvSpPr>
        <p:spPr>
          <a:xfrm>
            <a:off x="4893677" y="1411895"/>
            <a:ext cx="3201600" cy="472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6" name="Google Shape;776;p20"/>
          <p:cNvSpPr txBox="1"/>
          <p:nvPr>
            <p:ph idx="1" type="subTitle"/>
          </p:nvPr>
        </p:nvSpPr>
        <p:spPr>
          <a:xfrm>
            <a:off x="4873729" y="1824399"/>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7" name="Google Shape;777;p20"/>
          <p:cNvSpPr txBox="1"/>
          <p:nvPr>
            <p:ph idx="4" type="subTitle"/>
          </p:nvPr>
        </p:nvSpPr>
        <p:spPr>
          <a:xfrm>
            <a:off x="1048723" y="1824403"/>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8" name="Google Shape;778;p20"/>
          <p:cNvSpPr/>
          <p:nvPr/>
        </p:nvSpPr>
        <p:spPr>
          <a:xfrm>
            <a:off x="4694403" y="3006016"/>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869397" y="3006016"/>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txBox="1"/>
          <p:nvPr>
            <p:ph idx="5" type="title"/>
          </p:nvPr>
        </p:nvSpPr>
        <p:spPr>
          <a:xfrm>
            <a:off x="1048723" y="3160379"/>
            <a:ext cx="3201600" cy="472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1" name="Google Shape;781;p20"/>
          <p:cNvSpPr txBox="1"/>
          <p:nvPr>
            <p:ph idx="6" type="title"/>
          </p:nvPr>
        </p:nvSpPr>
        <p:spPr>
          <a:xfrm>
            <a:off x="4873729" y="3160387"/>
            <a:ext cx="3201600" cy="472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2" name="Google Shape;782;p20"/>
          <p:cNvSpPr txBox="1"/>
          <p:nvPr>
            <p:ph idx="7" type="subTitle"/>
          </p:nvPr>
        </p:nvSpPr>
        <p:spPr>
          <a:xfrm>
            <a:off x="4873729" y="3572891"/>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3" name="Google Shape;783;p20"/>
          <p:cNvSpPr txBox="1"/>
          <p:nvPr>
            <p:ph idx="8" type="subTitle"/>
          </p:nvPr>
        </p:nvSpPr>
        <p:spPr>
          <a:xfrm>
            <a:off x="1048723" y="3572894"/>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 name="Google Shape;47;p3"/>
          <p:cNvSpPr/>
          <p:nvPr/>
        </p:nvSpPr>
        <p:spPr>
          <a:xfrm>
            <a:off x="3876888" y="709025"/>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flipH="1" rot="10800000">
            <a:off x="4820422" y="-204"/>
            <a:ext cx="4323585" cy="5143432"/>
            <a:chOff x="5588175" y="1772375"/>
            <a:chExt cx="1282050" cy="1525200"/>
          </a:xfrm>
        </p:grpSpPr>
        <p:sp>
          <p:nvSpPr>
            <p:cNvPr id="70" name="Google Shape;70;p3"/>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3"/>
          <p:cNvSpPr txBox="1"/>
          <p:nvPr>
            <p:ph type="title"/>
          </p:nvPr>
        </p:nvSpPr>
        <p:spPr>
          <a:xfrm>
            <a:off x="2145138" y="2375725"/>
            <a:ext cx="48537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1" name="Google Shape;91;p3"/>
          <p:cNvSpPr txBox="1"/>
          <p:nvPr>
            <p:ph hasCustomPrompt="1" idx="2" type="title"/>
          </p:nvPr>
        </p:nvSpPr>
        <p:spPr>
          <a:xfrm>
            <a:off x="3937550" y="848575"/>
            <a:ext cx="1269000" cy="1065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 name="Google Shape;92;p3"/>
          <p:cNvSpPr txBox="1"/>
          <p:nvPr>
            <p:ph idx="1" type="subTitle"/>
          </p:nvPr>
        </p:nvSpPr>
        <p:spPr>
          <a:xfrm>
            <a:off x="2145138" y="3289900"/>
            <a:ext cx="4853700" cy="4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784" name="Shape 784"/>
        <p:cNvGrpSpPr/>
        <p:nvPr/>
      </p:nvGrpSpPr>
      <p:grpSpPr>
        <a:xfrm>
          <a:off x="0" y="0"/>
          <a:ext cx="0" cy="0"/>
          <a:chOff x="0" y="0"/>
          <a:chExt cx="0" cy="0"/>
        </a:xfrm>
      </p:grpSpPr>
      <p:sp>
        <p:nvSpPr>
          <p:cNvPr id="785" name="Google Shape;785;p21"/>
          <p:cNvSpPr/>
          <p:nvPr/>
        </p:nvSpPr>
        <p:spPr>
          <a:xfrm>
            <a:off x="4258900" y="1804350"/>
            <a:ext cx="4284600" cy="1534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21"/>
          <p:cNvSpPr txBox="1"/>
          <p:nvPr>
            <p:ph type="title"/>
          </p:nvPr>
        </p:nvSpPr>
        <p:spPr>
          <a:xfrm>
            <a:off x="4411150" y="2017200"/>
            <a:ext cx="3980100" cy="110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87" name="Google Shape;787;p21"/>
          <p:cNvGrpSpPr/>
          <p:nvPr/>
        </p:nvGrpSpPr>
        <p:grpSpPr>
          <a:xfrm flipH="1" rot="5400000">
            <a:off x="309745" y="-309738"/>
            <a:ext cx="3267048" cy="3886515"/>
            <a:chOff x="5588175" y="1772375"/>
            <a:chExt cx="1282050" cy="1525200"/>
          </a:xfrm>
        </p:grpSpPr>
        <p:sp>
          <p:nvSpPr>
            <p:cNvPr id="788" name="Google Shape;788;p21"/>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1"/>
          <p:cNvGrpSpPr/>
          <p:nvPr/>
        </p:nvGrpSpPr>
        <p:grpSpPr>
          <a:xfrm flipH="1" rot="-5400000">
            <a:off x="5567220" y="1566712"/>
            <a:ext cx="3267048" cy="3886515"/>
            <a:chOff x="5588175" y="1772375"/>
            <a:chExt cx="1282050" cy="1525200"/>
          </a:xfrm>
        </p:grpSpPr>
        <p:sp>
          <p:nvSpPr>
            <p:cNvPr id="809" name="Google Shape;809;p21"/>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spTree>
      <p:nvGrpSpPr>
        <p:cNvPr id="829" name="Shape 829"/>
        <p:cNvGrpSpPr/>
        <p:nvPr/>
      </p:nvGrpSpPr>
      <p:grpSpPr>
        <a:xfrm>
          <a:off x="0" y="0"/>
          <a:ext cx="0" cy="0"/>
          <a:chOff x="0" y="0"/>
          <a:chExt cx="0" cy="0"/>
        </a:xfrm>
      </p:grpSpPr>
      <p:sp>
        <p:nvSpPr>
          <p:cNvPr id="830" name="Google Shape;830;p22"/>
          <p:cNvSpPr/>
          <p:nvPr/>
        </p:nvSpPr>
        <p:spPr>
          <a:xfrm>
            <a:off x="600575" y="606375"/>
            <a:ext cx="4028700" cy="1534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22"/>
          <p:cNvSpPr txBox="1"/>
          <p:nvPr>
            <p:ph type="title"/>
          </p:nvPr>
        </p:nvSpPr>
        <p:spPr>
          <a:xfrm>
            <a:off x="743727" y="819225"/>
            <a:ext cx="3742200" cy="110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32" name="Google Shape;832;p22"/>
          <p:cNvGrpSpPr/>
          <p:nvPr/>
        </p:nvGrpSpPr>
        <p:grpSpPr>
          <a:xfrm flipH="1" rot="-5400000">
            <a:off x="1717402" y="1327869"/>
            <a:ext cx="2081950" cy="5516544"/>
            <a:chOff x="2771175" y="2473050"/>
            <a:chExt cx="613475" cy="1625525"/>
          </a:xfrm>
        </p:grpSpPr>
        <p:sp>
          <p:nvSpPr>
            <p:cNvPr id="833" name="Google Shape;833;p22"/>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848" name="Shape 848"/>
        <p:cNvGrpSpPr/>
        <p:nvPr/>
      </p:nvGrpSpPr>
      <p:grpSpPr>
        <a:xfrm>
          <a:off x="0" y="0"/>
          <a:ext cx="0" cy="0"/>
          <a:chOff x="0" y="0"/>
          <a:chExt cx="0" cy="0"/>
        </a:xfrm>
      </p:grpSpPr>
      <p:sp>
        <p:nvSpPr>
          <p:cNvPr id="849" name="Google Shape;84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50" name="Google Shape;850;p23"/>
          <p:cNvGrpSpPr/>
          <p:nvPr/>
        </p:nvGrpSpPr>
        <p:grpSpPr>
          <a:xfrm rot="5400000">
            <a:off x="6530980" y="2530483"/>
            <a:ext cx="1431912" cy="3794138"/>
            <a:chOff x="2771175" y="2473050"/>
            <a:chExt cx="613475" cy="1625525"/>
          </a:xfrm>
        </p:grpSpPr>
        <p:sp>
          <p:nvSpPr>
            <p:cNvPr id="851" name="Google Shape;851;p2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3"/>
          <p:cNvGrpSpPr/>
          <p:nvPr/>
        </p:nvGrpSpPr>
        <p:grpSpPr>
          <a:xfrm flipH="1" rot="-5400000">
            <a:off x="1181105" y="2530483"/>
            <a:ext cx="1431912" cy="3794138"/>
            <a:chOff x="2771175" y="2473050"/>
            <a:chExt cx="613475" cy="1625525"/>
          </a:xfrm>
        </p:grpSpPr>
        <p:sp>
          <p:nvSpPr>
            <p:cNvPr id="867" name="Google Shape;867;p2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23"/>
          <p:cNvGrpSpPr/>
          <p:nvPr/>
        </p:nvGrpSpPr>
        <p:grpSpPr>
          <a:xfrm rot="-5400000">
            <a:off x="7569671" y="9471"/>
            <a:ext cx="1583812" cy="1564849"/>
            <a:chOff x="3884100" y="2447750"/>
            <a:chExt cx="843575" cy="833475"/>
          </a:xfrm>
        </p:grpSpPr>
        <p:sp>
          <p:nvSpPr>
            <p:cNvPr id="883" name="Google Shape;883;p23"/>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3"/>
          <p:cNvGrpSpPr/>
          <p:nvPr/>
        </p:nvGrpSpPr>
        <p:grpSpPr>
          <a:xfrm flipH="1" rot="5400000">
            <a:off x="-9479" y="9471"/>
            <a:ext cx="1583812" cy="1564849"/>
            <a:chOff x="3884100" y="2447750"/>
            <a:chExt cx="843575" cy="833475"/>
          </a:xfrm>
        </p:grpSpPr>
        <p:sp>
          <p:nvSpPr>
            <p:cNvPr id="904" name="Google Shape;904;p23"/>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4" name="Shape 924"/>
        <p:cNvGrpSpPr/>
        <p:nvPr/>
      </p:nvGrpSpPr>
      <p:grpSpPr>
        <a:xfrm>
          <a:off x="0" y="0"/>
          <a:ext cx="0" cy="0"/>
          <a:chOff x="0" y="0"/>
          <a:chExt cx="0" cy="0"/>
        </a:xfrm>
      </p:grpSpPr>
      <p:grpSp>
        <p:nvGrpSpPr>
          <p:cNvPr id="925" name="Google Shape;925;p24"/>
          <p:cNvGrpSpPr/>
          <p:nvPr/>
        </p:nvGrpSpPr>
        <p:grpSpPr>
          <a:xfrm>
            <a:off x="61" y="1448085"/>
            <a:ext cx="3561445" cy="3695597"/>
            <a:chOff x="1672225" y="3522300"/>
            <a:chExt cx="1184700" cy="1229325"/>
          </a:xfrm>
        </p:grpSpPr>
        <p:sp>
          <p:nvSpPr>
            <p:cNvPr id="926" name="Google Shape;926;p24"/>
            <p:cNvSpPr/>
            <p:nvPr/>
          </p:nvSpPr>
          <p:spPr>
            <a:xfrm>
              <a:off x="1672525" y="4565575"/>
              <a:ext cx="317625" cy="185450"/>
            </a:xfrm>
            <a:custGeom>
              <a:rect b="b" l="l" r="r" t="t"/>
              <a:pathLst>
                <a:path extrusionOk="0" h="7418" w="12705">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4"/>
            <p:cNvSpPr/>
            <p:nvPr/>
          </p:nvSpPr>
          <p:spPr>
            <a:xfrm>
              <a:off x="1672825" y="4518250"/>
              <a:ext cx="391425" cy="233075"/>
            </a:xfrm>
            <a:custGeom>
              <a:rect b="b" l="l" r="r" t="t"/>
              <a:pathLst>
                <a:path extrusionOk="0" h="9323" w="15657">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4"/>
            <p:cNvSpPr/>
            <p:nvPr/>
          </p:nvSpPr>
          <p:spPr>
            <a:xfrm>
              <a:off x="1672225" y="4469425"/>
              <a:ext cx="462875" cy="281900"/>
            </a:xfrm>
            <a:custGeom>
              <a:rect b="b" l="l" r="r" t="t"/>
              <a:pathLst>
                <a:path extrusionOk="0" h="11276" w="18515">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4"/>
            <p:cNvSpPr/>
            <p:nvPr/>
          </p:nvSpPr>
          <p:spPr>
            <a:xfrm>
              <a:off x="1672525" y="4418825"/>
              <a:ext cx="531625" cy="332500"/>
            </a:xfrm>
            <a:custGeom>
              <a:rect b="b" l="l" r="r" t="t"/>
              <a:pathLst>
                <a:path extrusionOk="0" h="13300" w="21265">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4"/>
            <p:cNvSpPr/>
            <p:nvPr/>
          </p:nvSpPr>
          <p:spPr>
            <a:xfrm>
              <a:off x="1672525" y="4367625"/>
              <a:ext cx="596525" cy="383700"/>
            </a:xfrm>
            <a:custGeom>
              <a:rect b="b" l="l" r="r" t="t"/>
              <a:pathLst>
                <a:path extrusionOk="0" h="15348" w="23861">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4"/>
            <p:cNvSpPr/>
            <p:nvPr/>
          </p:nvSpPr>
          <p:spPr>
            <a:xfrm>
              <a:off x="1672225" y="4313750"/>
              <a:ext cx="658725" cy="437575"/>
            </a:xfrm>
            <a:custGeom>
              <a:rect b="b" l="l" r="r" t="t"/>
              <a:pathLst>
                <a:path extrusionOk="0" h="17503" w="26349">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a:off x="1673125" y="4258700"/>
              <a:ext cx="717375" cy="492625"/>
            </a:xfrm>
            <a:custGeom>
              <a:rect b="b" l="l" r="r" t="t"/>
              <a:pathLst>
                <a:path extrusionOk="0" h="19705" w="28695">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4"/>
            <p:cNvSpPr/>
            <p:nvPr/>
          </p:nvSpPr>
          <p:spPr>
            <a:xfrm>
              <a:off x="1672525" y="4200950"/>
              <a:ext cx="773925" cy="550375"/>
            </a:xfrm>
            <a:custGeom>
              <a:rect b="b" l="l" r="r" t="t"/>
              <a:pathLst>
                <a:path extrusionOk="0" h="22015" w="30957">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4"/>
            <p:cNvSpPr/>
            <p:nvPr/>
          </p:nvSpPr>
          <p:spPr>
            <a:xfrm>
              <a:off x="1672825" y="4142000"/>
              <a:ext cx="827200" cy="609625"/>
            </a:xfrm>
            <a:custGeom>
              <a:rect b="b" l="l" r="r" t="t"/>
              <a:pathLst>
                <a:path extrusionOk="0" h="24385" w="33088">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4"/>
            <p:cNvSpPr/>
            <p:nvPr/>
          </p:nvSpPr>
          <p:spPr>
            <a:xfrm>
              <a:off x="1672825" y="4079200"/>
              <a:ext cx="877800" cy="672425"/>
            </a:xfrm>
            <a:custGeom>
              <a:rect b="b" l="l" r="r" t="t"/>
              <a:pathLst>
                <a:path extrusionOk="0" h="26897" w="35112">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a:off x="1672525" y="4013425"/>
              <a:ext cx="926325" cy="737900"/>
            </a:xfrm>
            <a:custGeom>
              <a:rect b="b" l="l" r="r" t="t"/>
              <a:pathLst>
                <a:path extrusionOk="0" h="29516" w="37053">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a:off x="1673400" y="3945550"/>
              <a:ext cx="972775" cy="805775"/>
            </a:xfrm>
            <a:custGeom>
              <a:rect b="b" l="l" r="r" t="t"/>
              <a:pathLst>
                <a:path extrusionOk="0" h="32231" w="38911">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a:off x="1672525" y="3873225"/>
              <a:ext cx="1018000" cy="877525"/>
            </a:xfrm>
            <a:custGeom>
              <a:rect b="b" l="l" r="r" t="t"/>
              <a:pathLst>
                <a:path extrusionOk="0" h="35101" w="4072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1672525" y="3796725"/>
              <a:ext cx="1061450" cy="954900"/>
            </a:xfrm>
            <a:custGeom>
              <a:rect b="b" l="l" r="r" t="t"/>
              <a:pathLst>
                <a:path extrusionOk="0" h="38196" w="42458">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p:nvPr/>
          </p:nvSpPr>
          <p:spPr>
            <a:xfrm>
              <a:off x="1672825" y="3713375"/>
              <a:ext cx="1103425" cy="1038250"/>
            </a:xfrm>
            <a:custGeom>
              <a:rect b="b" l="l" r="r" t="t"/>
              <a:pathLst>
                <a:path extrusionOk="0" h="41530" w="44137">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4"/>
            <p:cNvSpPr/>
            <p:nvPr/>
          </p:nvSpPr>
          <p:spPr>
            <a:xfrm>
              <a:off x="1673700" y="3622600"/>
              <a:ext cx="1143925" cy="1128725"/>
            </a:xfrm>
            <a:custGeom>
              <a:rect b="b" l="l" r="r" t="t"/>
              <a:pathLst>
                <a:path extrusionOk="0" h="45149" w="45757">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a:off x="1672825" y="3522300"/>
              <a:ext cx="1184100" cy="1229025"/>
            </a:xfrm>
            <a:custGeom>
              <a:rect b="b" l="l" r="r" t="t"/>
              <a:pathLst>
                <a:path extrusionOk="0" h="49161" w="47364">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24"/>
          <p:cNvGrpSpPr/>
          <p:nvPr/>
        </p:nvGrpSpPr>
        <p:grpSpPr>
          <a:xfrm>
            <a:off x="7440651" y="-102"/>
            <a:ext cx="1703436" cy="4513433"/>
            <a:chOff x="2771175" y="2473050"/>
            <a:chExt cx="613475" cy="1625525"/>
          </a:xfrm>
        </p:grpSpPr>
        <p:sp>
          <p:nvSpPr>
            <p:cNvPr id="944" name="Google Shape;944;p24"/>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24"/>
          <p:cNvSpPr/>
          <p:nvPr/>
        </p:nvSpPr>
        <p:spPr>
          <a:xfrm>
            <a:off x="1176800" y="967725"/>
            <a:ext cx="67905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0" name="Google Shape;960;p24"/>
          <p:cNvSpPr/>
          <p:nvPr/>
        </p:nvSpPr>
        <p:spPr>
          <a:xfrm>
            <a:off x="1213700" y="3322275"/>
            <a:ext cx="67167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p24"/>
          <p:cNvSpPr txBox="1"/>
          <p:nvPr>
            <p:ph type="title"/>
          </p:nvPr>
        </p:nvSpPr>
        <p:spPr>
          <a:xfrm>
            <a:off x="2391900" y="3390763"/>
            <a:ext cx="4360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62" name="Google Shape;962;p24"/>
          <p:cNvSpPr txBox="1"/>
          <p:nvPr>
            <p:ph idx="1" type="subTitle"/>
          </p:nvPr>
        </p:nvSpPr>
        <p:spPr>
          <a:xfrm>
            <a:off x="1226400" y="1272663"/>
            <a:ext cx="6691200" cy="14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28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7">
    <p:spTree>
      <p:nvGrpSpPr>
        <p:cNvPr id="963" name="Shape 963"/>
        <p:cNvGrpSpPr/>
        <p:nvPr/>
      </p:nvGrpSpPr>
      <p:grpSpPr>
        <a:xfrm>
          <a:off x="0" y="0"/>
          <a:ext cx="0" cy="0"/>
          <a:chOff x="0" y="0"/>
          <a:chExt cx="0" cy="0"/>
        </a:xfrm>
      </p:grpSpPr>
      <p:grpSp>
        <p:nvGrpSpPr>
          <p:cNvPr id="964" name="Google Shape;964;p25"/>
          <p:cNvGrpSpPr/>
          <p:nvPr/>
        </p:nvGrpSpPr>
        <p:grpSpPr>
          <a:xfrm rot="5400000">
            <a:off x="-9479" y="3560346"/>
            <a:ext cx="1583812" cy="1564849"/>
            <a:chOff x="3884100" y="2447750"/>
            <a:chExt cx="843575" cy="833475"/>
          </a:xfrm>
        </p:grpSpPr>
        <p:sp>
          <p:nvSpPr>
            <p:cNvPr id="965" name="Google Shape;965;p25"/>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25"/>
          <p:cNvSpPr/>
          <p:nvPr/>
        </p:nvSpPr>
        <p:spPr>
          <a:xfrm>
            <a:off x="1100600" y="645389"/>
            <a:ext cx="5169600" cy="264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a:off x="1128691" y="3589989"/>
            <a:ext cx="51132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txBox="1"/>
          <p:nvPr>
            <p:ph type="title"/>
          </p:nvPr>
        </p:nvSpPr>
        <p:spPr>
          <a:xfrm>
            <a:off x="1508225" y="3658489"/>
            <a:ext cx="4354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p:txBody>
      </p:sp>
      <p:sp>
        <p:nvSpPr>
          <p:cNvPr id="988" name="Google Shape;988;p25"/>
          <p:cNvSpPr txBox="1"/>
          <p:nvPr>
            <p:ph idx="1" type="subTitle"/>
          </p:nvPr>
        </p:nvSpPr>
        <p:spPr>
          <a:xfrm>
            <a:off x="1252150" y="792675"/>
            <a:ext cx="4870800" cy="23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nSpc>
                <a:spcPct val="100000"/>
              </a:lnSpc>
              <a:spcBef>
                <a:spcPts val="0"/>
              </a:spcBef>
              <a:spcAft>
                <a:spcPts val="0"/>
              </a:spcAft>
              <a:buSzPts val="3000"/>
              <a:buNone/>
              <a:defRPr sz="3000"/>
            </a:lvl2pPr>
            <a:lvl3pPr lvl="2" rtl="0">
              <a:lnSpc>
                <a:spcPct val="100000"/>
              </a:lnSpc>
              <a:spcBef>
                <a:spcPts val="1600"/>
              </a:spcBef>
              <a:spcAft>
                <a:spcPts val="0"/>
              </a:spcAft>
              <a:buSzPts val="3000"/>
              <a:buNone/>
              <a:defRPr sz="3000"/>
            </a:lvl3pPr>
            <a:lvl4pPr lvl="3" rtl="0">
              <a:lnSpc>
                <a:spcPct val="100000"/>
              </a:lnSpc>
              <a:spcBef>
                <a:spcPts val="1600"/>
              </a:spcBef>
              <a:spcAft>
                <a:spcPts val="0"/>
              </a:spcAft>
              <a:buSzPts val="3000"/>
              <a:buNone/>
              <a:defRPr sz="3000"/>
            </a:lvl4pPr>
            <a:lvl5pPr lvl="4" rtl="0">
              <a:lnSpc>
                <a:spcPct val="100000"/>
              </a:lnSpc>
              <a:spcBef>
                <a:spcPts val="1600"/>
              </a:spcBef>
              <a:spcAft>
                <a:spcPts val="0"/>
              </a:spcAft>
              <a:buSzPts val="3000"/>
              <a:buNone/>
              <a:defRPr sz="3000"/>
            </a:lvl5pPr>
            <a:lvl6pPr lvl="5" rtl="0">
              <a:lnSpc>
                <a:spcPct val="100000"/>
              </a:lnSpc>
              <a:spcBef>
                <a:spcPts val="1600"/>
              </a:spcBef>
              <a:spcAft>
                <a:spcPts val="0"/>
              </a:spcAft>
              <a:buSzPts val="3000"/>
              <a:buNone/>
              <a:defRPr sz="3000"/>
            </a:lvl6pPr>
            <a:lvl7pPr lvl="6" rtl="0">
              <a:lnSpc>
                <a:spcPct val="100000"/>
              </a:lnSpc>
              <a:spcBef>
                <a:spcPts val="1600"/>
              </a:spcBef>
              <a:spcAft>
                <a:spcPts val="0"/>
              </a:spcAft>
              <a:buSzPts val="3000"/>
              <a:buNone/>
              <a:defRPr sz="3000"/>
            </a:lvl7pPr>
            <a:lvl8pPr lvl="7" rtl="0">
              <a:lnSpc>
                <a:spcPct val="100000"/>
              </a:lnSpc>
              <a:spcBef>
                <a:spcPts val="1600"/>
              </a:spcBef>
              <a:spcAft>
                <a:spcPts val="0"/>
              </a:spcAft>
              <a:buSzPts val="3000"/>
              <a:buNone/>
              <a:defRPr sz="3000"/>
            </a:lvl8pPr>
            <a:lvl9pPr lvl="8" rtl="0">
              <a:lnSpc>
                <a:spcPct val="100000"/>
              </a:lnSpc>
              <a:spcBef>
                <a:spcPts val="1600"/>
              </a:spcBef>
              <a:spcAft>
                <a:spcPts val="1600"/>
              </a:spcAft>
              <a:buSzPts val="3000"/>
              <a:buNone/>
              <a:defRPr sz="3000"/>
            </a:lvl9pPr>
          </a:lstStyle>
          <a:p/>
        </p:txBody>
      </p:sp>
      <p:grpSp>
        <p:nvGrpSpPr>
          <p:cNvPr id="989" name="Google Shape;989;p25"/>
          <p:cNvGrpSpPr/>
          <p:nvPr/>
        </p:nvGrpSpPr>
        <p:grpSpPr>
          <a:xfrm rot="-5400000">
            <a:off x="5567220" y="-309738"/>
            <a:ext cx="3267048" cy="3886515"/>
            <a:chOff x="5588175" y="1772375"/>
            <a:chExt cx="1282050" cy="1525200"/>
          </a:xfrm>
        </p:grpSpPr>
        <p:sp>
          <p:nvSpPr>
            <p:cNvPr id="990" name="Google Shape;990;p25"/>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22">
    <p:spTree>
      <p:nvGrpSpPr>
        <p:cNvPr id="1010" name="Shape 1010"/>
        <p:cNvGrpSpPr/>
        <p:nvPr/>
      </p:nvGrpSpPr>
      <p:grpSpPr>
        <a:xfrm>
          <a:off x="0" y="0"/>
          <a:ext cx="0" cy="0"/>
          <a:chOff x="0" y="0"/>
          <a:chExt cx="0" cy="0"/>
        </a:xfrm>
      </p:grpSpPr>
      <p:sp>
        <p:nvSpPr>
          <p:cNvPr id="1011" name="Google Shape;1011;p26"/>
          <p:cNvSpPr/>
          <p:nvPr/>
        </p:nvSpPr>
        <p:spPr>
          <a:xfrm>
            <a:off x="2622525" y="967725"/>
            <a:ext cx="58173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2654136" y="3322275"/>
            <a:ext cx="57540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txBox="1"/>
          <p:nvPr>
            <p:ph hasCustomPrompt="1" type="title"/>
          </p:nvPr>
        </p:nvSpPr>
        <p:spPr>
          <a:xfrm>
            <a:off x="2714361" y="1176522"/>
            <a:ext cx="5633400" cy="1670700"/>
          </a:xfrm>
          <a:prstGeom prst="rect">
            <a:avLst/>
          </a:prstGeom>
        </p:spPr>
        <p:txBody>
          <a:bodyPr anchorCtr="0" anchor="t" bIns="91425" lIns="91425" spcFirstLastPara="1" rIns="91425" wrap="square" tIns="91425">
            <a:noAutofit/>
          </a:bodyPr>
          <a:lstStyle>
            <a:lvl1pPr lvl="0" rtl="0">
              <a:spcBef>
                <a:spcPts val="0"/>
              </a:spcBef>
              <a:spcAft>
                <a:spcPts val="0"/>
              </a:spcAft>
              <a:buSzPts val="9600"/>
              <a:buNone/>
              <a:defRPr sz="9600"/>
            </a:lvl1pPr>
            <a:lvl2pPr lvl="1" rtl="0" algn="l">
              <a:spcBef>
                <a:spcPts val="0"/>
              </a:spcBef>
              <a:spcAft>
                <a:spcPts val="0"/>
              </a:spcAft>
              <a:buSzPts val="9600"/>
              <a:buNone/>
              <a:defRPr sz="9600"/>
            </a:lvl2pPr>
            <a:lvl3pPr lvl="2" rtl="0" algn="l">
              <a:spcBef>
                <a:spcPts val="0"/>
              </a:spcBef>
              <a:spcAft>
                <a:spcPts val="0"/>
              </a:spcAft>
              <a:buSzPts val="9600"/>
              <a:buNone/>
              <a:defRPr sz="9600"/>
            </a:lvl3pPr>
            <a:lvl4pPr lvl="3" rtl="0" algn="l">
              <a:spcBef>
                <a:spcPts val="0"/>
              </a:spcBef>
              <a:spcAft>
                <a:spcPts val="0"/>
              </a:spcAft>
              <a:buSzPts val="9600"/>
              <a:buNone/>
              <a:defRPr sz="9600"/>
            </a:lvl4pPr>
            <a:lvl5pPr lvl="4" rtl="0" algn="l">
              <a:spcBef>
                <a:spcPts val="0"/>
              </a:spcBef>
              <a:spcAft>
                <a:spcPts val="0"/>
              </a:spcAft>
              <a:buSzPts val="9600"/>
              <a:buNone/>
              <a:defRPr sz="9600"/>
            </a:lvl5pPr>
            <a:lvl6pPr lvl="5" rtl="0" algn="l">
              <a:spcBef>
                <a:spcPts val="0"/>
              </a:spcBef>
              <a:spcAft>
                <a:spcPts val="0"/>
              </a:spcAft>
              <a:buSzPts val="9600"/>
              <a:buNone/>
              <a:defRPr sz="9600"/>
            </a:lvl6pPr>
            <a:lvl7pPr lvl="6" rtl="0" algn="l">
              <a:spcBef>
                <a:spcPts val="0"/>
              </a:spcBef>
              <a:spcAft>
                <a:spcPts val="0"/>
              </a:spcAft>
              <a:buSzPts val="9600"/>
              <a:buNone/>
              <a:defRPr sz="9600"/>
            </a:lvl7pPr>
            <a:lvl8pPr lvl="7" rtl="0" algn="l">
              <a:spcBef>
                <a:spcPts val="0"/>
              </a:spcBef>
              <a:spcAft>
                <a:spcPts val="0"/>
              </a:spcAft>
              <a:buSzPts val="9600"/>
              <a:buNone/>
              <a:defRPr sz="9600"/>
            </a:lvl8pPr>
            <a:lvl9pPr lvl="8" rtl="0" algn="l">
              <a:spcBef>
                <a:spcPts val="0"/>
              </a:spcBef>
              <a:spcAft>
                <a:spcPts val="0"/>
              </a:spcAft>
              <a:buSzPts val="9600"/>
              <a:buNone/>
              <a:defRPr sz="9600"/>
            </a:lvl9pPr>
          </a:lstStyle>
          <a:p>
            <a:r>
              <a:t>xx%</a:t>
            </a:r>
          </a:p>
        </p:txBody>
      </p:sp>
      <p:sp>
        <p:nvSpPr>
          <p:cNvPr id="1014" name="Google Shape;1014;p26"/>
          <p:cNvSpPr txBox="1"/>
          <p:nvPr>
            <p:ph idx="1" type="subTitle"/>
          </p:nvPr>
        </p:nvSpPr>
        <p:spPr>
          <a:xfrm>
            <a:off x="2714361" y="3421013"/>
            <a:ext cx="5633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grpSp>
        <p:nvGrpSpPr>
          <p:cNvPr id="1015" name="Google Shape;1015;p26"/>
          <p:cNvGrpSpPr/>
          <p:nvPr/>
        </p:nvGrpSpPr>
        <p:grpSpPr>
          <a:xfrm rot="10800000">
            <a:off x="-13" y="-1"/>
            <a:ext cx="9142584" cy="1688125"/>
            <a:chOff x="410450" y="2958175"/>
            <a:chExt cx="1976775" cy="365000"/>
          </a:xfrm>
        </p:grpSpPr>
        <p:sp>
          <p:nvSpPr>
            <p:cNvPr id="1016" name="Google Shape;1016;p26"/>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6"/>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6"/>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6"/>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6"/>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26"/>
          <p:cNvGrpSpPr/>
          <p:nvPr/>
        </p:nvGrpSpPr>
        <p:grpSpPr>
          <a:xfrm flipH="1">
            <a:off x="80" y="3058317"/>
            <a:ext cx="2622438" cy="2085022"/>
            <a:chOff x="5005075" y="2239400"/>
            <a:chExt cx="749525" cy="595925"/>
          </a:xfrm>
        </p:grpSpPr>
        <p:sp>
          <p:nvSpPr>
            <p:cNvPr id="1044" name="Google Shape;1044;p26"/>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31">
    <p:spTree>
      <p:nvGrpSpPr>
        <p:cNvPr id="1058" name="Shape 1058"/>
        <p:cNvGrpSpPr/>
        <p:nvPr/>
      </p:nvGrpSpPr>
      <p:grpSpPr>
        <a:xfrm>
          <a:off x="0" y="0"/>
          <a:ext cx="0" cy="0"/>
          <a:chOff x="0" y="0"/>
          <a:chExt cx="0" cy="0"/>
        </a:xfrm>
      </p:grpSpPr>
      <p:grpSp>
        <p:nvGrpSpPr>
          <p:cNvPr id="1059" name="Google Shape;1059;p27"/>
          <p:cNvGrpSpPr/>
          <p:nvPr/>
        </p:nvGrpSpPr>
        <p:grpSpPr>
          <a:xfrm>
            <a:off x="6519854" y="3058198"/>
            <a:ext cx="2622438" cy="2085022"/>
            <a:chOff x="5005075" y="2239400"/>
            <a:chExt cx="749525" cy="595925"/>
          </a:xfrm>
        </p:grpSpPr>
        <p:sp>
          <p:nvSpPr>
            <p:cNvPr id="1060" name="Google Shape;1060;p27"/>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7"/>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7"/>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7"/>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7"/>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7"/>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7"/>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7"/>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7"/>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7"/>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7"/>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7"/>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7"/>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7"/>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27"/>
          <p:cNvSpPr/>
          <p:nvPr/>
        </p:nvSpPr>
        <p:spPr>
          <a:xfrm>
            <a:off x="946125" y="967725"/>
            <a:ext cx="58173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7"/>
          <p:cNvSpPr/>
          <p:nvPr/>
        </p:nvSpPr>
        <p:spPr>
          <a:xfrm>
            <a:off x="977736" y="3322275"/>
            <a:ext cx="57540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7"/>
          <p:cNvSpPr txBox="1"/>
          <p:nvPr>
            <p:ph hasCustomPrompt="1" type="title"/>
          </p:nvPr>
        </p:nvSpPr>
        <p:spPr>
          <a:xfrm>
            <a:off x="1037961" y="1176522"/>
            <a:ext cx="5633400" cy="1670700"/>
          </a:xfrm>
          <a:prstGeom prst="rect">
            <a:avLst/>
          </a:prstGeom>
        </p:spPr>
        <p:txBody>
          <a:bodyPr anchorCtr="0" anchor="t" bIns="91425" lIns="91425" spcFirstLastPara="1" rIns="91425" wrap="square" tIns="91425">
            <a:noAutofit/>
          </a:bodyPr>
          <a:lstStyle>
            <a:lvl1pPr lvl="0" rtl="0">
              <a:spcBef>
                <a:spcPts val="0"/>
              </a:spcBef>
              <a:spcAft>
                <a:spcPts val="0"/>
              </a:spcAft>
              <a:buSzPts val="9600"/>
              <a:buNone/>
              <a:defRPr sz="9600"/>
            </a:lvl1pPr>
            <a:lvl2pPr lvl="1" rtl="0" algn="l">
              <a:spcBef>
                <a:spcPts val="0"/>
              </a:spcBef>
              <a:spcAft>
                <a:spcPts val="0"/>
              </a:spcAft>
              <a:buSzPts val="9600"/>
              <a:buNone/>
              <a:defRPr sz="9600"/>
            </a:lvl2pPr>
            <a:lvl3pPr lvl="2" rtl="0" algn="l">
              <a:spcBef>
                <a:spcPts val="0"/>
              </a:spcBef>
              <a:spcAft>
                <a:spcPts val="0"/>
              </a:spcAft>
              <a:buSzPts val="9600"/>
              <a:buNone/>
              <a:defRPr sz="9600"/>
            </a:lvl3pPr>
            <a:lvl4pPr lvl="3" rtl="0" algn="l">
              <a:spcBef>
                <a:spcPts val="0"/>
              </a:spcBef>
              <a:spcAft>
                <a:spcPts val="0"/>
              </a:spcAft>
              <a:buSzPts val="9600"/>
              <a:buNone/>
              <a:defRPr sz="9600"/>
            </a:lvl4pPr>
            <a:lvl5pPr lvl="4" rtl="0" algn="l">
              <a:spcBef>
                <a:spcPts val="0"/>
              </a:spcBef>
              <a:spcAft>
                <a:spcPts val="0"/>
              </a:spcAft>
              <a:buSzPts val="9600"/>
              <a:buNone/>
              <a:defRPr sz="9600"/>
            </a:lvl5pPr>
            <a:lvl6pPr lvl="5" rtl="0" algn="l">
              <a:spcBef>
                <a:spcPts val="0"/>
              </a:spcBef>
              <a:spcAft>
                <a:spcPts val="0"/>
              </a:spcAft>
              <a:buSzPts val="9600"/>
              <a:buNone/>
              <a:defRPr sz="9600"/>
            </a:lvl6pPr>
            <a:lvl7pPr lvl="6" rtl="0" algn="l">
              <a:spcBef>
                <a:spcPts val="0"/>
              </a:spcBef>
              <a:spcAft>
                <a:spcPts val="0"/>
              </a:spcAft>
              <a:buSzPts val="9600"/>
              <a:buNone/>
              <a:defRPr sz="9600"/>
            </a:lvl7pPr>
            <a:lvl8pPr lvl="7" rtl="0" algn="l">
              <a:spcBef>
                <a:spcPts val="0"/>
              </a:spcBef>
              <a:spcAft>
                <a:spcPts val="0"/>
              </a:spcAft>
              <a:buSzPts val="9600"/>
              <a:buNone/>
              <a:defRPr sz="9600"/>
            </a:lvl8pPr>
            <a:lvl9pPr lvl="8" rtl="0" algn="l">
              <a:spcBef>
                <a:spcPts val="0"/>
              </a:spcBef>
              <a:spcAft>
                <a:spcPts val="0"/>
              </a:spcAft>
              <a:buSzPts val="9600"/>
              <a:buNone/>
              <a:defRPr sz="9600"/>
            </a:lvl9pPr>
          </a:lstStyle>
          <a:p>
            <a:r>
              <a:t>xx%</a:t>
            </a:r>
          </a:p>
        </p:txBody>
      </p:sp>
      <p:sp>
        <p:nvSpPr>
          <p:cNvPr id="1077" name="Google Shape;1077;p27"/>
          <p:cNvSpPr txBox="1"/>
          <p:nvPr>
            <p:ph idx="1" type="subTitle"/>
          </p:nvPr>
        </p:nvSpPr>
        <p:spPr>
          <a:xfrm>
            <a:off x="1037961" y="3421013"/>
            <a:ext cx="5633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grpSp>
        <p:nvGrpSpPr>
          <p:cNvPr id="1078" name="Google Shape;1078;p27"/>
          <p:cNvGrpSpPr/>
          <p:nvPr/>
        </p:nvGrpSpPr>
        <p:grpSpPr>
          <a:xfrm rot="10800000">
            <a:off x="-13" y="-1"/>
            <a:ext cx="9142584" cy="1688125"/>
            <a:chOff x="410450" y="2958175"/>
            <a:chExt cx="1976775" cy="365000"/>
          </a:xfrm>
        </p:grpSpPr>
        <p:sp>
          <p:nvSpPr>
            <p:cNvPr id="1079" name="Google Shape;1079;p27"/>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7"/>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7"/>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7"/>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7"/>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7"/>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7"/>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7"/>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7"/>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7"/>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7"/>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7"/>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7"/>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7"/>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7"/>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7"/>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7"/>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1106" name="Shape 1106"/>
        <p:cNvGrpSpPr/>
        <p:nvPr/>
      </p:nvGrpSpPr>
      <p:grpSpPr>
        <a:xfrm>
          <a:off x="0" y="0"/>
          <a:ext cx="0" cy="0"/>
          <a:chOff x="0" y="0"/>
          <a:chExt cx="0" cy="0"/>
        </a:xfrm>
      </p:grpSpPr>
      <p:sp>
        <p:nvSpPr>
          <p:cNvPr id="1107" name="Google Shape;110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08" name="Google Shape;1108;p28"/>
          <p:cNvGrpSpPr/>
          <p:nvPr/>
        </p:nvGrpSpPr>
        <p:grpSpPr>
          <a:xfrm>
            <a:off x="6519854" y="3058198"/>
            <a:ext cx="2622438" cy="2085022"/>
            <a:chOff x="5005075" y="2239400"/>
            <a:chExt cx="749525" cy="595925"/>
          </a:xfrm>
        </p:grpSpPr>
        <p:sp>
          <p:nvSpPr>
            <p:cNvPr id="1109" name="Google Shape;1109;p28"/>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28"/>
          <p:cNvGrpSpPr/>
          <p:nvPr/>
        </p:nvGrpSpPr>
        <p:grpSpPr>
          <a:xfrm rot="10800000">
            <a:off x="-13" y="-1"/>
            <a:ext cx="9142584" cy="1688125"/>
            <a:chOff x="410450" y="2958175"/>
            <a:chExt cx="1976775" cy="365000"/>
          </a:xfrm>
        </p:grpSpPr>
        <p:sp>
          <p:nvSpPr>
            <p:cNvPr id="1124" name="Google Shape;1124;p28"/>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8"/>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8"/>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8">
    <p:spTree>
      <p:nvGrpSpPr>
        <p:cNvPr id="1151" name="Shape 1151"/>
        <p:cNvGrpSpPr/>
        <p:nvPr/>
      </p:nvGrpSpPr>
      <p:grpSpPr>
        <a:xfrm>
          <a:off x="0" y="0"/>
          <a:ext cx="0" cy="0"/>
          <a:chOff x="0" y="0"/>
          <a:chExt cx="0" cy="0"/>
        </a:xfrm>
      </p:grpSpPr>
      <p:sp>
        <p:nvSpPr>
          <p:cNvPr id="1152" name="Google Shape;1152;p29"/>
          <p:cNvSpPr/>
          <p:nvPr/>
        </p:nvSpPr>
        <p:spPr>
          <a:xfrm>
            <a:off x="2138550" y="1573975"/>
            <a:ext cx="4866900" cy="2782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p29"/>
          <p:cNvSpPr txBox="1"/>
          <p:nvPr>
            <p:ph idx="1" type="subTitle"/>
          </p:nvPr>
        </p:nvSpPr>
        <p:spPr>
          <a:xfrm>
            <a:off x="2296650" y="1747600"/>
            <a:ext cx="4550700" cy="252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1154" name="Google Shape;115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55" name="Google Shape;1155;p29"/>
          <p:cNvGrpSpPr/>
          <p:nvPr/>
        </p:nvGrpSpPr>
        <p:grpSpPr>
          <a:xfrm rot="10800000">
            <a:off x="-13" y="-1"/>
            <a:ext cx="9142584" cy="1688125"/>
            <a:chOff x="410450" y="2958175"/>
            <a:chExt cx="1976775" cy="365000"/>
          </a:xfrm>
        </p:grpSpPr>
        <p:sp>
          <p:nvSpPr>
            <p:cNvPr id="1156" name="Google Shape;1156;p29"/>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29"/>
          <p:cNvGrpSpPr/>
          <p:nvPr/>
        </p:nvGrpSpPr>
        <p:grpSpPr>
          <a:xfrm flipH="1">
            <a:off x="80" y="3058317"/>
            <a:ext cx="2622438" cy="2085022"/>
            <a:chOff x="5005075" y="2239400"/>
            <a:chExt cx="749525" cy="595925"/>
          </a:xfrm>
        </p:grpSpPr>
        <p:sp>
          <p:nvSpPr>
            <p:cNvPr id="1184" name="Google Shape;1184;p2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9"/>
          <p:cNvGrpSpPr/>
          <p:nvPr/>
        </p:nvGrpSpPr>
        <p:grpSpPr>
          <a:xfrm>
            <a:off x="6519854" y="3058198"/>
            <a:ext cx="2622438" cy="2085022"/>
            <a:chOff x="5005075" y="2239400"/>
            <a:chExt cx="749525" cy="595925"/>
          </a:xfrm>
        </p:grpSpPr>
        <p:sp>
          <p:nvSpPr>
            <p:cNvPr id="1199" name="Google Shape;1199;p2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5">
    <p:spTree>
      <p:nvGrpSpPr>
        <p:cNvPr id="1213" name="Shape 1213"/>
        <p:cNvGrpSpPr/>
        <p:nvPr/>
      </p:nvGrpSpPr>
      <p:grpSpPr>
        <a:xfrm>
          <a:off x="0" y="0"/>
          <a:ext cx="0" cy="0"/>
          <a:chOff x="0" y="0"/>
          <a:chExt cx="0" cy="0"/>
        </a:xfrm>
      </p:grpSpPr>
      <p:grpSp>
        <p:nvGrpSpPr>
          <p:cNvPr id="1214" name="Google Shape;1214;p30"/>
          <p:cNvGrpSpPr/>
          <p:nvPr/>
        </p:nvGrpSpPr>
        <p:grpSpPr>
          <a:xfrm rot="5400000">
            <a:off x="-9479" y="3560346"/>
            <a:ext cx="1583812" cy="1564849"/>
            <a:chOff x="3884100" y="2447750"/>
            <a:chExt cx="843575" cy="833475"/>
          </a:xfrm>
        </p:grpSpPr>
        <p:sp>
          <p:nvSpPr>
            <p:cNvPr id="1215" name="Google Shape;1215;p30"/>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30"/>
          <p:cNvSpPr/>
          <p:nvPr/>
        </p:nvSpPr>
        <p:spPr>
          <a:xfrm>
            <a:off x="3158000" y="645389"/>
            <a:ext cx="5169600" cy="264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3186091" y="3589989"/>
            <a:ext cx="51132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txBox="1"/>
          <p:nvPr>
            <p:ph type="title"/>
          </p:nvPr>
        </p:nvSpPr>
        <p:spPr>
          <a:xfrm>
            <a:off x="3565625" y="3658489"/>
            <a:ext cx="4354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p:txBody>
      </p:sp>
      <p:sp>
        <p:nvSpPr>
          <p:cNvPr id="1238" name="Google Shape;1238;p30"/>
          <p:cNvSpPr txBox="1"/>
          <p:nvPr>
            <p:ph idx="1" type="subTitle"/>
          </p:nvPr>
        </p:nvSpPr>
        <p:spPr>
          <a:xfrm>
            <a:off x="3195759" y="1009120"/>
            <a:ext cx="5094000" cy="18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2800">
                <a:solidFill>
                  <a:schemeClr val="dk1"/>
                </a:solidFill>
              </a:defRPr>
            </a:lvl1pPr>
            <a:lvl2pPr lvl="1" rtl="0">
              <a:lnSpc>
                <a:spcPct val="100000"/>
              </a:lnSpc>
              <a:spcBef>
                <a:spcPts val="0"/>
              </a:spcBef>
              <a:spcAft>
                <a:spcPts val="0"/>
              </a:spcAft>
              <a:buSzPts val="3000"/>
              <a:buNone/>
              <a:defRPr sz="3000"/>
            </a:lvl2pPr>
            <a:lvl3pPr lvl="2" rtl="0">
              <a:lnSpc>
                <a:spcPct val="100000"/>
              </a:lnSpc>
              <a:spcBef>
                <a:spcPts val="1600"/>
              </a:spcBef>
              <a:spcAft>
                <a:spcPts val="0"/>
              </a:spcAft>
              <a:buSzPts val="3000"/>
              <a:buNone/>
              <a:defRPr sz="3000"/>
            </a:lvl3pPr>
            <a:lvl4pPr lvl="3" rtl="0">
              <a:lnSpc>
                <a:spcPct val="100000"/>
              </a:lnSpc>
              <a:spcBef>
                <a:spcPts val="1600"/>
              </a:spcBef>
              <a:spcAft>
                <a:spcPts val="0"/>
              </a:spcAft>
              <a:buSzPts val="3000"/>
              <a:buNone/>
              <a:defRPr sz="3000"/>
            </a:lvl4pPr>
            <a:lvl5pPr lvl="4" rtl="0">
              <a:lnSpc>
                <a:spcPct val="100000"/>
              </a:lnSpc>
              <a:spcBef>
                <a:spcPts val="1600"/>
              </a:spcBef>
              <a:spcAft>
                <a:spcPts val="0"/>
              </a:spcAft>
              <a:buSzPts val="3000"/>
              <a:buNone/>
              <a:defRPr sz="3000"/>
            </a:lvl5pPr>
            <a:lvl6pPr lvl="5" rtl="0">
              <a:lnSpc>
                <a:spcPct val="100000"/>
              </a:lnSpc>
              <a:spcBef>
                <a:spcPts val="1600"/>
              </a:spcBef>
              <a:spcAft>
                <a:spcPts val="0"/>
              </a:spcAft>
              <a:buSzPts val="3000"/>
              <a:buNone/>
              <a:defRPr sz="3000"/>
            </a:lvl6pPr>
            <a:lvl7pPr lvl="6" rtl="0">
              <a:lnSpc>
                <a:spcPct val="100000"/>
              </a:lnSpc>
              <a:spcBef>
                <a:spcPts val="1600"/>
              </a:spcBef>
              <a:spcAft>
                <a:spcPts val="0"/>
              </a:spcAft>
              <a:buSzPts val="3000"/>
              <a:buNone/>
              <a:defRPr sz="3000"/>
            </a:lvl7pPr>
            <a:lvl8pPr lvl="7" rtl="0">
              <a:lnSpc>
                <a:spcPct val="100000"/>
              </a:lnSpc>
              <a:spcBef>
                <a:spcPts val="1600"/>
              </a:spcBef>
              <a:spcAft>
                <a:spcPts val="0"/>
              </a:spcAft>
              <a:buSzPts val="3000"/>
              <a:buNone/>
              <a:defRPr sz="3000"/>
            </a:lvl8pPr>
            <a:lvl9pPr lvl="8" rtl="0">
              <a:lnSpc>
                <a:spcPct val="100000"/>
              </a:lnSpc>
              <a:spcBef>
                <a:spcPts val="1600"/>
              </a:spcBef>
              <a:spcAft>
                <a:spcPts val="16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grpSp>
        <p:nvGrpSpPr>
          <p:cNvPr id="94" name="Google Shape;94;p4"/>
          <p:cNvGrpSpPr/>
          <p:nvPr/>
        </p:nvGrpSpPr>
        <p:grpSpPr>
          <a:xfrm rot="-5400000">
            <a:off x="7183104" y="10710"/>
            <a:ext cx="1971594" cy="1950177"/>
            <a:chOff x="4016550" y="2577825"/>
            <a:chExt cx="711125" cy="703400"/>
          </a:xfrm>
        </p:grpSpPr>
        <p:sp>
          <p:nvSpPr>
            <p:cNvPr id="95" name="Google Shape;95;p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
          <p:cNvGrpSpPr/>
          <p:nvPr/>
        </p:nvGrpSpPr>
        <p:grpSpPr>
          <a:xfrm flipH="1" rot="5400000">
            <a:off x="-10704" y="10710"/>
            <a:ext cx="1971594" cy="1950177"/>
            <a:chOff x="4016550" y="2577825"/>
            <a:chExt cx="711125" cy="703400"/>
          </a:xfrm>
        </p:grpSpPr>
        <p:sp>
          <p:nvSpPr>
            <p:cNvPr id="113" name="Google Shape;113;p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4"/>
          <p:cNvSpPr/>
          <p:nvPr/>
        </p:nvSpPr>
        <p:spPr>
          <a:xfrm>
            <a:off x="544850" y="1131625"/>
            <a:ext cx="8054400" cy="3623100"/>
          </a:xfrm>
          <a:prstGeom prst="roundRect">
            <a:avLst>
              <a:gd fmla="val 4881"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4"/>
          <p:cNvSpPr txBox="1"/>
          <p:nvPr>
            <p:ph idx="1" type="body"/>
          </p:nvPr>
        </p:nvSpPr>
        <p:spPr>
          <a:xfrm>
            <a:off x="720000" y="1162775"/>
            <a:ext cx="7704000" cy="3563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Char char="○"/>
              <a:defRPr sz="1100"/>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
    <p:spTree>
      <p:nvGrpSpPr>
        <p:cNvPr id="1239" name="Shape 1239"/>
        <p:cNvGrpSpPr/>
        <p:nvPr/>
      </p:nvGrpSpPr>
      <p:grpSpPr>
        <a:xfrm>
          <a:off x="0" y="0"/>
          <a:ext cx="0" cy="0"/>
          <a:chOff x="0" y="0"/>
          <a:chExt cx="0" cy="0"/>
        </a:xfrm>
      </p:grpSpPr>
      <p:grpSp>
        <p:nvGrpSpPr>
          <p:cNvPr id="1240" name="Google Shape;1240;p31"/>
          <p:cNvGrpSpPr/>
          <p:nvPr/>
        </p:nvGrpSpPr>
        <p:grpSpPr>
          <a:xfrm rot="10800000">
            <a:off x="-13" y="-1"/>
            <a:ext cx="9142584" cy="1688125"/>
            <a:chOff x="410450" y="2958175"/>
            <a:chExt cx="1976775" cy="365000"/>
          </a:xfrm>
        </p:grpSpPr>
        <p:sp>
          <p:nvSpPr>
            <p:cNvPr id="1241" name="Google Shape;1241;p31"/>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31"/>
          <p:cNvSpPr/>
          <p:nvPr/>
        </p:nvSpPr>
        <p:spPr>
          <a:xfrm>
            <a:off x="720063" y="1334950"/>
            <a:ext cx="3477000" cy="659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31"/>
          <p:cNvSpPr/>
          <p:nvPr/>
        </p:nvSpPr>
        <p:spPr>
          <a:xfrm>
            <a:off x="720063" y="2241475"/>
            <a:ext cx="3477000" cy="12861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31"/>
          <p:cNvGrpSpPr/>
          <p:nvPr/>
        </p:nvGrpSpPr>
        <p:grpSpPr>
          <a:xfrm flipH="1">
            <a:off x="80" y="3058317"/>
            <a:ext cx="2622438" cy="2085022"/>
            <a:chOff x="5005075" y="2239400"/>
            <a:chExt cx="749525" cy="595925"/>
          </a:xfrm>
        </p:grpSpPr>
        <p:sp>
          <p:nvSpPr>
            <p:cNvPr id="1271" name="Google Shape;1271;p31"/>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31"/>
          <p:cNvGrpSpPr/>
          <p:nvPr/>
        </p:nvGrpSpPr>
        <p:grpSpPr>
          <a:xfrm>
            <a:off x="6519854" y="3058198"/>
            <a:ext cx="2622438" cy="2085022"/>
            <a:chOff x="5005075" y="2239400"/>
            <a:chExt cx="749525" cy="595925"/>
          </a:xfrm>
        </p:grpSpPr>
        <p:sp>
          <p:nvSpPr>
            <p:cNvPr id="1286" name="Google Shape;1286;p31"/>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31"/>
          <p:cNvSpPr txBox="1"/>
          <p:nvPr>
            <p:ph type="title"/>
          </p:nvPr>
        </p:nvSpPr>
        <p:spPr>
          <a:xfrm>
            <a:off x="980350" y="1281700"/>
            <a:ext cx="2911800" cy="628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1" name="Google Shape;1301;p31"/>
          <p:cNvSpPr txBox="1"/>
          <p:nvPr>
            <p:ph idx="1" type="subTitle"/>
          </p:nvPr>
        </p:nvSpPr>
        <p:spPr>
          <a:xfrm>
            <a:off x="980450" y="2375350"/>
            <a:ext cx="2911800" cy="9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6">
    <p:spTree>
      <p:nvGrpSpPr>
        <p:cNvPr id="1302" name="Shape 1302"/>
        <p:cNvGrpSpPr/>
        <p:nvPr/>
      </p:nvGrpSpPr>
      <p:grpSpPr>
        <a:xfrm>
          <a:off x="0" y="0"/>
          <a:ext cx="0" cy="0"/>
          <a:chOff x="0" y="0"/>
          <a:chExt cx="0" cy="0"/>
        </a:xfrm>
      </p:grpSpPr>
      <p:grpSp>
        <p:nvGrpSpPr>
          <p:cNvPr id="1303" name="Google Shape;1303;p32"/>
          <p:cNvGrpSpPr/>
          <p:nvPr/>
        </p:nvGrpSpPr>
        <p:grpSpPr>
          <a:xfrm flipH="1" rot="10800000">
            <a:off x="5" y="2277807"/>
            <a:ext cx="2542400" cy="2865695"/>
            <a:chOff x="551550" y="1218425"/>
            <a:chExt cx="1388000" cy="1564500"/>
          </a:xfrm>
        </p:grpSpPr>
        <p:sp>
          <p:nvSpPr>
            <p:cNvPr id="1304" name="Google Shape;1304;p32"/>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2"/>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2"/>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2"/>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2"/>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2"/>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2"/>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2"/>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2"/>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2"/>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2"/>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2"/>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2"/>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2"/>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2"/>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2"/>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2"/>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2"/>
          <p:cNvGrpSpPr/>
          <p:nvPr/>
        </p:nvGrpSpPr>
        <p:grpSpPr>
          <a:xfrm flipH="1">
            <a:off x="6601605" y="-43"/>
            <a:ext cx="2542400" cy="2865695"/>
            <a:chOff x="551550" y="1218425"/>
            <a:chExt cx="1388000" cy="1564500"/>
          </a:xfrm>
        </p:grpSpPr>
        <p:sp>
          <p:nvSpPr>
            <p:cNvPr id="1322" name="Google Shape;1322;p32"/>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2"/>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2"/>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2"/>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2"/>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2"/>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2"/>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2"/>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2"/>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2"/>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2"/>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2"/>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2"/>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2"/>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2"/>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2"/>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2"/>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32"/>
          <p:cNvSpPr/>
          <p:nvPr/>
        </p:nvSpPr>
        <p:spPr>
          <a:xfrm>
            <a:off x="4915863" y="1334950"/>
            <a:ext cx="3477000" cy="659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0" name="Google Shape;1340;p32"/>
          <p:cNvSpPr/>
          <p:nvPr/>
        </p:nvSpPr>
        <p:spPr>
          <a:xfrm>
            <a:off x="4915863" y="2241475"/>
            <a:ext cx="3477000" cy="12861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2"/>
          <p:cNvSpPr txBox="1"/>
          <p:nvPr>
            <p:ph type="title"/>
          </p:nvPr>
        </p:nvSpPr>
        <p:spPr>
          <a:xfrm>
            <a:off x="5176150" y="1281700"/>
            <a:ext cx="2911800" cy="628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2" name="Google Shape;1342;p32"/>
          <p:cNvSpPr txBox="1"/>
          <p:nvPr>
            <p:ph idx="1" type="subTitle"/>
          </p:nvPr>
        </p:nvSpPr>
        <p:spPr>
          <a:xfrm>
            <a:off x="5176250" y="2375350"/>
            <a:ext cx="2911800" cy="9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8">
    <p:spTree>
      <p:nvGrpSpPr>
        <p:cNvPr id="1343" name="Shape 1343"/>
        <p:cNvGrpSpPr/>
        <p:nvPr/>
      </p:nvGrpSpPr>
      <p:grpSpPr>
        <a:xfrm>
          <a:off x="0" y="0"/>
          <a:ext cx="0" cy="0"/>
          <a:chOff x="0" y="0"/>
          <a:chExt cx="0" cy="0"/>
        </a:xfrm>
      </p:grpSpPr>
      <p:grpSp>
        <p:nvGrpSpPr>
          <p:cNvPr id="1344" name="Google Shape;1344;p33"/>
          <p:cNvGrpSpPr/>
          <p:nvPr/>
        </p:nvGrpSpPr>
        <p:grpSpPr>
          <a:xfrm flipH="1" rot="10800000">
            <a:off x="5" y="2277807"/>
            <a:ext cx="2542400" cy="2865695"/>
            <a:chOff x="551550" y="1218425"/>
            <a:chExt cx="1388000" cy="1564500"/>
          </a:xfrm>
        </p:grpSpPr>
        <p:sp>
          <p:nvSpPr>
            <p:cNvPr id="1345" name="Google Shape;1345;p33"/>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3"/>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3"/>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3"/>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3"/>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3"/>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3"/>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3"/>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3"/>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3"/>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3"/>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3"/>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3"/>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3"/>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3"/>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3"/>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3"/>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33"/>
          <p:cNvGrpSpPr/>
          <p:nvPr/>
        </p:nvGrpSpPr>
        <p:grpSpPr>
          <a:xfrm flipH="1">
            <a:off x="6601605" y="-43"/>
            <a:ext cx="2542400" cy="2865695"/>
            <a:chOff x="551550" y="1218425"/>
            <a:chExt cx="1388000" cy="1564500"/>
          </a:xfrm>
        </p:grpSpPr>
        <p:sp>
          <p:nvSpPr>
            <p:cNvPr id="1363" name="Google Shape;1363;p33"/>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3"/>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3"/>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3"/>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3"/>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3"/>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3"/>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3"/>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3"/>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3"/>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3"/>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3"/>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3"/>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3"/>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3"/>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3"/>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3"/>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33"/>
          <p:cNvSpPr/>
          <p:nvPr/>
        </p:nvSpPr>
        <p:spPr>
          <a:xfrm>
            <a:off x="719900" y="967725"/>
            <a:ext cx="6438000" cy="3043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3"/>
          <p:cNvSpPr txBox="1"/>
          <p:nvPr>
            <p:ph type="title"/>
          </p:nvPr>
        </p:nvSpPr>
        <p:spPr>
          <a:xfrm>
            <a:off x="892047" y="1307100"/>
            <a:ext cx="6093900" cy="2529300"/>
          </a:xfrm>
          <a:prstGeom prst="rect">
            <a:avLst/>
          </a:prstGeom>
        </p:spPr>
        <p:txBody>
          <a:bodyPr anchorCtr="0" anchor="t" bIns="91425" lIns="91425" spcFirstLastPara="1" rIns="91425" wrap="square" tIns="91425">
            <a:noAutofit/>
          </a:bodyPr>
          <a:lstStyle>
            <a:lvl1pPr lvl="0" rtl="0" algn="l">
              <a:lnSpc>
                <a:spcPct val="80000"/>
              </a:lnSpc>
              <a:spcBef>
                <a:spcPts val="0"/>
              </a:spcBef>
              <a:spcAft>
                <a:spcPts val="0"/>
              </a:spcAft>
              <a:buSzPts val="4800"/>
              <a:buNone/>
              <a:defRPr sz="9100"/>
            </a:lvl1pPr>
            <a:lvl2pPr lvl="1" rtl="0" algn="l">
              <a:spcBef>
                <a:spcPts val="0"/>
              </a:spcBef>
              <a:spcAft>
                <a:spcPts val="0"/>
              </a:spcAft>
              <a:buSzPts val="4800"/>
              <a:buNone/>
              <a:defRPr sz="4800"/>
            </a:lvl2pPr>
            <a:lvl3pPr lvl="2" rtl="0" algn="l">
              <a:spcBef>
                <a:spcPts val="0"/>
              </a:spcBef>
              <a:spcAft>
                <a:spcPts val="0"/>
              </a:spcAft>
              <a:buSzPts val="4800"/>
              <a:buNone/>
              <a:defRPr sz="4800"/>
            </a:lvl3pPr>
            <a:lvl4pPr lvl="3" rtl="0" algn="l">
              <a:spcBef>
                <a:spcPts val="0"/>
              </a:spcBef>
              <a:spcAft>
                <a:spcPts val="0"/>
              </a:spcAft>
              <a:buSzPts val="4800"/>
              <a:buNone/>
              <a:defRPr sz="4800"/>
            </a:lvl4pPr>
            <a:lvl5pPr lvl="4" rtl="0" algn="l">
              <a:spcBef>
                <a:spcPts val="0"/>
              </a:spcBef>
              <a:spcAft>
                <a:spcPts val="0"/>
              </a:spcAft>
              <a:buSzPts val="4800"/>
              <a:buNone/>
              <a:defRPr sz="4800"/>
            </a:lvl5pPr>
            <a:lvl6pPr lvl="5" rtl="0" algn="l">
              <a:spcBef>
                <a:spcPts val="0"/>
              </a:spcBef>
              <a:spcAft>
                <a:spcPts val="0"/>
              </a:spcAft>
              <a:buSzPts val="4800"/>
              <a:buNone/>
              <a:defRPr sz="4800"/>
            </a:lvl6pPr>
            <a:lvl7pPr lvl="6" rtl="0" algn="l">
              <a:spcBef>
                <a:spcPts val="0"/>
              </a:spcBef>
              <a:spcAft>
                <a:spcPts val="0"/>
              </a:spcAft>
              <a:buSzPts val="4800"/>
              <a:buNone/>
              <a:defRPr sz="4800"/>
            </a:lvl7pPr>
            <a:lvl8pPr lvl="7" rtl="0" algn="l">
              <a:spcBef>
                <a:spcPts val="0"/>
              </a:spcBef>
              <a:spcAft>
                <a:spcPts val="0"/>
              </a:spcAft>
              <a:buSzPts val="4800"/>
              <a:buNone/>
              <a:defRPr sz="4800"/>
            </a:lvl8pPr>
            <a:lvl9pPr lvl="8" rtl="0" algn="l">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9">
    <p:spTree>
      <p:nvGrpSpPr>
        <p:cNvPr id="1382" name="Shape 1382"/>
        <p:cNvGrpSpPr/>
        <p:nvPr/>
      </p:nvGrpSpPr>
      <p:grpSpPr>
        <a:xfrm>
          <a:off x="0" y="0"/>
          <a:ext cx="0" cy="0"/>
          <a:chOff x="0" y="0"/>
          <a:chExt cx="0" cy="0"/>
        </a:xfrm>
      </p:grpSpPr>
      <p:grpSp>
        <p:nvGrpSpPr>
          <p:cNvPr id="1383" name="Google Shape;1383;p34"/>
          <p:cNvGrpSpPr/>
          <p:nvPr/>
        </p:nvGrpSpPr>
        <p:grpSpPr>
          <a:xfrm>
            <a:off x="-13" y="3455220"/>
            <a:ext cx="9142584" cy="1688125"/>
            <a:chOff x="410450" y="2958175"/>
            <a:chExt cx="1976775" cy="365000"/>
          </a:xfrm>
        </p:grpSpPr>
        <p:sp>
          <p:nvSpPr>
            <p:cNvPr id="1384" name="Google Shape;1384;p34"/>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34"/>
          <p:cNvGrpSpPr/>
          <p:nvPr/>
        </p:nvGrpSpPr>
        <p:grpSpPr>
          <a:xfrm flipH="1" rot="5400000">
            <a:off x="-12101" y="12103"/>
            <a:ext cx="2020446" cy="1996256"/>
            <a:chOff x="3884100" y="2447750"/>
            <a:chExt cx="843575" cy="833475"/>
          </a:xfrm>
        </p:grpSpPr>
        <p:sp>
          <p:nvSpPr>
            <p:cNvPr id="1412" name="Google Shape;1412;p34"/>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34"/>
          <p:cNvSpPr/>
          <p:nvPr/>
        </p:nvSpPr>
        <p:spPr>
          <a:xfrm>
            <a:off x="509550" y="1672125"/>
            <a:ext cx="8124900" cy="16350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txBox="1"/>
          <p:nvPr>
            <p:ph type="title"/>
          </p:nvPr>
        </p:nvSpPr>
        <p:spPr>
          <a:xfrm>
            <a:off x="586050" y="2044352"/>
            <a:ext cx="7971900" cy="1117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7000"/>
            </a:lvl1pPr>
            <a:lvl2pPr lvl="1" rtl="0" algn="l">
              <a:spcBef>
                <a:spcPts val="0"/>
              </a:spcBef>
              <a:spcAft>
                <a:spcPts val="0"/>
              </a:spcAft>
              <a:buSzPts val="4800"/>
              <a:buNone/>
              <a:defRPr sz="4800"/>
            </a:lvl2pPr>
            <a:lvl3pPr lvl="2" rtl="0" algn="l">
              <a:spcBef>
                <a:spcPts val="0"/>
              </a:spcBef>
              <a:spcAft>
                <a:spcPts val="0"/>
              </a:spcAft>
              <a:buSzPts val="4800"/>
              <a:buNone/>
              <a:defRPr sz="4800"/>
            </a:lvl3pPr>
            <a:lvl4pPr lvl="3" rtl="0" algn="l">
              <a:spcBef>
                <a:spcPts val="0"/>
              </a:spcBef>
              <a:spcAft>
                <a:spcPts val="0"/>
              </a:spcAft>
              <a:buSzPts val="4800"/>
              <a:buNone/>
              <a:defRPr sz="4800"/>
            </a:lvl4pPr>
            <a:lvl5pPr lvl="4" rtl="0" algn="l">
              <a:spcBef>
                <a:spcPts val="0"/>
              </a:spcBef>
              <a:spcAft>
                <a:spcPts val="0"/>
              </a:spcAft>
              <a:buSzPts val="4800"/>
              <a:buNone/>
              <a:defRPr sz="4800"/>
            </a:lvl5pPr>
            <a:lvl6pPr lvl="5" rtl="0" algn="l">
              <a:spcBef>
                <a:spcPts val="0"/>
              </a:spcBef>
              <a:spcAft>
                <a:spcPts val="0"/>
              </a:spcAft>
              <a:buSzPts val="4800"/>
              <a:buNone/>
              <a:defRPr sz="4800"/>
            </a:lvl6pPr>
            <a:lvl7pPr lvl="6" rtl="0" algn="l">
              <a:spcBef>
                <a:spcPts val="0"/>
              </a:spcBef>
              <a:spcAft>
                <a:spcPts val="0"/>
              </a:spcAft>
              <a:buSzPts val="4800"/>
              <a:buNone/>
              <a:defRPr sz="4800"/>
            </a:lvl7pPr>
            <a:lvl8pPr lvl="7" rtl="0" algn="l">
              <a:spcBef>
                <a:spcPts val="0"/>
              </a:spcBef>
              <a:spcAft>
                <a:spcPts val="0"/>
              </a:spcAft>
              <a:buSzPts val="4800"/>
              <a:buNone/>
              <a:defRPr sz="4800"/>
            </a:lvl8pPr>
            <a:lvl9pPr lvl="8" rtl="0" algn="l">
              <a:spcBef>
                <a:spcPts val="0"/>
              </a:spcBef>
              <a:spcAft>
                <a:spcPts val="0"/>
              </a:spcAft>
              <a:buSzPts val="4800"/>
              <a:buNone/>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1434" name="Shape 1434"/>
        <p:cNvGrpSpPr/>
        <p:nvPr/>
      </p:nvGrpSpPr>
      <p:grpSpPr>
        <a:xfrm>
          <a:off x="0" y="0"/>
          <a:ext cx="0" cy="0"/>
          <a:chOff x="0" y="0"/>
          <a:chExt cx="0" cy="0"/>
        </a:xfrm>
      </p:grpSpPr>
      <p:sp>
        <p:nvSpPr>
          <p:cNvPr id="1435" name="Google Shape;1435;p35"/>
          <p:cNvSpPr/>
          <p:nvPr/>
        </p:nvSpPr>
        <p:spPr>
          <a:xfrm>
            <a:off x="2089475" y="3487225"/>
            <a:ext cx="4965000" cy="1071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35"/>
          <p:cNvSpPr/>
          <p:nvPr/>
        </p:nvSpPr>
        <p:spPr>
          <a:xfrm>
            <a:off x="1943400" y="1154325"/>
            <a:ext cx="5257200" cy="21963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35"/>
          <p:cNvGrpSpPr/>
          <p:nvPr/>
        </p:nvGrpSpPr>
        <p:grpSpPr>
          <a:xfrm flipH="1" rot="10800000">
            <a:off x="5" y="2277807"/>
            <a:ext cx="2542400" cy="2865695"/>
            <a:chOff x="551550" y="1218425"/>
            <a:chExt cx="1388000" cy="1564500"/>
          </a:xfrm>
        </p:grpSpPr>
        <p:sp>
          <p:nvSpPr>
            <p:cNvPr id="1438" name="Google Shape;1438;p35"/>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5"/>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5"/>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5"/>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5"/>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5"/>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5"/>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5"/>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5"/>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5"/>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5"/>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5"/>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5"/>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5"/>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5"/>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5"/>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5"/>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35"/>
          <p:cNvGrpSpPr/>
          <p:nvPr/>
        </p:nvGrpSpPr>
        <p:grpSpPr>
          <a:xfrm flipH="1">
            <a:off x="6601605" y="-43"/>
            <a:ext cx="2542400" cy="2865695"/>
            <a:chOff x="551550" y="1218425"/>
            <a:chExt cx="1388000" cy="1564500"/>
          </a:xfrm>
        </p:grpSpPr>
        <p:sp>
          <p:nvSpPr>
            <p:cNvPr id="1456" name="Google Shape;1456;p35"/>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5"/>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5"/>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5"/>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5"/>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5"/>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5"/>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5"/>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5"/>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5"/>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5"/>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5"/>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5"/>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5"/>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5"/>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5"/>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5"/>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35"/>
          <p:cNvSpPr txBox="1"/>
          <p:nvPr>
            <p:ph idx="1" type="subTitle"/>
          </p:nvPr>
        </p:nvSpPr>
        <p:spPr>
          <a:xfrm>
            <a:off x="2196500" y="3487225"/>
            <a:ext cx="4751400" cy="103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1474" name="Google Shape;147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p:cSld name="CUSTOM_19">
    <p:spTree>
      <p:nvGrpSpPr>
        <p:cNvPr id="1475" name="Shape 1475"/>
        <p:cNvGrpSpPr/>
        <p:nvPr/>
      </p:nvGrpSpPr>
      <p:grpSpPr>
        <a:xfrm>
          <a:off x="0" y="0"/>
          <a:ext cx="0" cy="0"/>
          <a:chOff x="0" y="0"/>
          <a:chExt cx="0" cy="0"/>
        </a:xfrm>
      </p:grpSpPr>
      <p:sp>
        <p:nvSpPr>
          <p:cNvPr id="1476" name="Google Shape;1476;p36"/>
          <p:cNvSpPr/>
          <p:nvPr/>
        </p:nvSpPr>
        <p:spPr>
          <a:xfrm>
            <a:off x="889359" y="1257525"/>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8" name="Google Shape;1478;p36"/>
          <p:cNvSpPr txBox="1"/>
          <p:nvPr>
            <p:ph idx="2" type="title"/>
          </p:nvPr>
        </p:nvSpPr>
        <p:spPr>
          <a:xfrm>
            <a:off x="1078648" y="1411888"/>
            <a:ext cx="3201600" cy="472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2300"/>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479" name="Google Shape;1479;p36"/>
          <p:cNvSpPr txBox="1"/>
          <p:nvPr>
            <p:ph idx="1" type="subTitle"/>
          </p:nvPr>
        </p:nvSpPr>
        <p:spPr>
          <a:xfrm>
            <a:off x="1078648" y="1824403"/>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480" name="Google Shape;1480;p36"/>
          <p:cNvSpPr/>
          <p:nvPr/>
        </p:nvSpPr>
        <p:spPr>
          <a:xfrm>
            <a:off x="849435" y="3006016"/>
            <a:ext cx="3580200" cy="1576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6"/>
          <p:cNvSpPr txBox="1"/>
          <p:nvPr>
            <p:ph idx="3" type="title"/>
          </p:nvPr>
        </p:nvSpPr>
        <p:spPr>
          <a:xfrm>
            <a:off x="1038724" y="3160379"/>
            <a:ext cx="3201600" cy="472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2300"/>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482" name="Google Shape;1482;p36"/>
          <p:cNvSpPr txBox="1"/>
          <p:nvPr>
            <p:ph idx="4" type="subTitle"/>
          </p:nvPr>
        </p:nvSpPr>
        <p:spPr>
          <a:xfrm>
            <a:off x="1038724" y="3572894"/>
            <a:ext cx="3201600" cy="85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grpSp>
        <p:nvGrpSpPr>
          <p:cNvPr id="1483" name="Google Shape;1483;p36"/>
          <p:cNvGrpSpPr/>
          <p:nvPr/>
        </p:nvGrpSpPr>
        <p:grpSpPr>
          <a:xfrm>
            <a:off x="-13" y="3455220"/>
            <a:ext cx="9142584" cy="1688125"/>
            <a:chOff x="410450" y="2958175"/>
            <a:chExt cx="1976775" cy="365000"/>
          </a:xfrm>
        </p:grpSpPr>
        <p:sp>
          <p:nvSpPr>
            <p:cNvPr id="1484" name="Google Shape;1484;p36"/>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6"/>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6"/>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6"/>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6"/>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6"/>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6"/>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6"/>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6"/>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6"/>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6"/>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6"/>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6"/>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6"/>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6"/>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6"/>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6"/>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6"/>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6"/>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6"/>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6"/>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6"/>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6"/>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6"/>
          <p:cNvGrpSpPr/>
          <p:nvPr/>
        </p:nvGrpSpPr>
        <p:grpSpPr>
          <a:xfrm flipH="1" rot="5400000">
            <a:off x="-12101" y="12103"/>
            <a:ext cx="2020446" cy="1996256"/>
            <a:chOff x="3884100" y="2447750"/>
            <a:chExt cx="843575" cy="833475"/>
          </a:xfrm>
        </p:grpSpPr>
        <p:sp>
          <p:nvSpPr>
            <p:cNvPr id="1512" name="Google Shape;1512;p36"/>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6"/>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6"/>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6"/>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6"/>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6"/>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6"/>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6"/>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6"/>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6"/>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6"/>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6"/>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6"/>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6"/>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6"/>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6"/>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6"/>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6"/>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6"/>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6"/>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1532" name="Shape 1532"/>
        <p:cNvGrpSpPr/>
        <p:nvPr/>
      </p:nvGrpSpPr>
      <p:grpSpPr>
        <a:xfrm>
          <a:off x="0" y="0"/>
          <a:ext cx="0" cy="0"/>
          <a:chOff x="0" y="0"/>
          <a:chExt cx="0" cy="0"/>
        </a:xfrm>
      </p:grpSpPr>
      <p:grpSp>
        <p:nvGrpSpPr>
          <p:cNvPr id="1533" name="Google Shape;1533;p37"/>
          <p:cNvGrpSpPr/>
          <p:nvPr/>
        </p:nvGrpSpPr>
        <p:grpSpPr>
          <a:xfrm rot="10800000">
            <a:off x="6601605" y="2277807"/>
            <a:ext cx="2542400" cy="2865695"/>
            <a:chOff x="551550" y="1218425"/>
            <a:chExt cx="1388000" cy="1564500"/>
          </a:xfrm>
        </p:grpSpPr>
        <p:sp>
          <p:nvSpPr>
            <p:cNvPr id="1534" name="Google Shape;1534;p37"/>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7"/>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7"/>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7"/>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7"/>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7"/>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7"/>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7"/>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7"/>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7"/>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37"/>
          <p:cNvSpPr/>
          <p:nvPr/>
        </p:nvSpPr>
        <p:spPr>
          <a:xfrm>
            <a:off x="760350" y="1553550"/>
            <a:ext cx="4359900" cy="203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7"/>
          <p:cNvSpPr/>
          <p:nvPr/>
        </p:nvSpPr>
        <p:spPr>
          <a:xfrm>
            <a:off x="5601450" y="1180650"/>
            <a:ext cx="2782200" cy="2782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37"/>
          <p:cNvGrpSpPr/>
          <p:nvPr/>
        </p:nvGrpSpPr>
        <p:grpSpPr>
          <a:xfrm>
            <a:off x="5" y="-43"/>
            <a:ext cx="2542400" cy="2865695"/>
            <a:chOff x="551550" y="1218425"/>
            <a:chExt cx="1388000" cy="1564500"/>
          </a:xfrm>
        </p:grpSpPr>
        <p:sp>
          <p:nvSpPr>
            <p:cNvPr id="1554" name="Google Shape;1554;p37"/>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7"/>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7"/>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7"/>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7"/>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7"/>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7"/>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7"/>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7"/>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7"/>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7"/>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7"/>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7"/>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7"/>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7"/>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7"/>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7"/>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37"/>
          <p:cNvSpPr txBox="1"/>
          <p:nvPr>
            <p:ph type="title"/>
          </p:nvPr>
        </p:nvSpPr>
        <p:spPr>
          <a:xfrm>
            <a:off x="819500" y="1730325"/>
            <a:ext cx="4234200" cy="8505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572" name="Google Shape;1572;p37"/>
          <p:cNvSpPr txBox="1"/>
          <p:nvPr>
            <p:ph idx="1" type="subTitle"/>
          </p:nvPr>
        </p:nvSpPr>
        <p:spPr>
          <a:xfrm>
            <a:off x="819500" y="2580878"/>
            <a:ext cx="4234200" cy="9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5">
    <p:spTree>
      <p:nvGrpSpPr>
        <p:cNvPr id="1573" name="Shape 1573"/>
        <p:cNvGrpSpPr/>
        <p:nvPr/>
      </p:nvGrpSpPr>
      <p:grpSpPr>
        <a:xfrm>
          <a:off x="0" y="0"/>
          <a:ext cx="0" cy="0"/>
          <a:chOff x="0" y="0"/>
          <a:chExt cx="0" cy="0"/>
        </a:xfrm>
      </p:grpSpPr>
      <p:sp>
        <p:nvSpPr>
          <p:cNvPr id="1574" name="Google Shape;1574;p38"/>
          <p:cNvSpPr/>
          <p:nvPr/>
        </p:nvSpPr>
        <p:spPr>
          <a:xfrm>
            <a:off x="4036950" y="1553550"/>
            <a:ext cx="4359900" cy="203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8"/>
          <p:cNvSpPr/>
          <p:nvPr/>
        </p:nvSpPr>
        <p:spPr>
          <a:xfrm>
            <a:off x="814050" y="1180650"/>
            <a:ext cx="2782200" cy="2782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8"/>
          <p:cNvSpPr txBox="1"/>
          <p:nvPr>
            <p:ph type="title"/>
          </p:nvPr>
        </p:nvSpPr>
        <p:spPr>
          <a:xfrm>
            <a:off x="4096100" y="1730325"/>
            <a:ext cx="4234200" cy="850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577" name="Google Shape;1577;p38"/>
          <p:cNvSpPr txBox="1"/>
          <p:nvPr>
            <p:ph idx="1" type="subTitle"/>
          </p:nvPr>
        </p:nvSpPr>
        <p:spPr>
          <a:xfrm>
            <a:off x="4096100" y="2580878"/>
            <a:ext cx="4234200" cy="93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78" name="Google Shape;1578;p38"/>
          <p:cNvGrpSpPr/>
          <p:nvPr/>
        </p:nvGrpSpPr>
        <p:grpSpPr>
          <a:xfrm flipH="1" rot="10800000">
            <a:off x="-13" y="7"/>
            <a:ext cx="9142584" cy="1688125"/>
            <a:chOff x="410450" y="2958175"/>
            <a:chExt cx="1976775" cy="365000"/>
          </a:xfrm>
        </p:grpSpPr>
        <p:sp>
          <p:nvSpPr>
            <p:cNvPr id="1579" name="Google Shape;1579;p38"/>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8"/>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8"/>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8"/>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8"/>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8"/>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8"/>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8"/>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8"/>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8"/>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8"/>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8"/>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8"/>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8"/>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8"/>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8"/>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8"/>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8"/>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8"/>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8"/>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8"/>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8"/>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8"/>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38"/>
          <p:cNvGrpSpPr/>
          <p:nvPr/>
        </p:nvGrpSpPr>
        <p:grpSpPr>
          <a:xfrm rot="5400000">
            <a:off x="-12101" y="3134994"/>
            <a:ext cx="2020446" cy="1996256"/>
            <a:chOff x="3884100" y="2447750"/>
            <a:chExt cx="843575" cy="833475"/>
          </a:xfrm>
        </p:grpSpPr>
        <p:sp>
          <p:nvSpPr>
            <p:cNvPr id="1607" name="Google Shape;1607;p38"/>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8"/>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8"/>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8"/>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8"/>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8"/>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8"/>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8"/>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8"/>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8"/>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8"/>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8"/>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8"/>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8"/>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8"/>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8"/>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8"/>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27" name="Shape 1627"/>
        <p:cNvGrpSpPr/>
        <p:nvPr/>
      </p:nvGrpSpPr>
      <p:grpSpPr>
        <a:xfrm>
          <a:off x="0" y="0"/>
          <a:ext cx="0" cy="0"/>
          <a:chOff x="0" y="0"/>
          <a:chExt cx="0" cy="0"/>
        </a:xfrm>
      </p:grpSpPr>
      <p:grpSp>
        <p:nvGrpSpPr>
          <p:cNvPr id="1628" name="Google Shape;1628;p39"/>
          <p:cNvGrpSpPr/>
          <p:nvPr/>
        </p:nvGrpSpPr>
        <p:grpSpPr>
          <a:xfrm flipH="1">
            <a:off x="-13" y="3455220"/>
            <a:ext cx="9142584" cy="1688125"/>
            <a:chOff x="410450" y="2958175"/>
            <a:chExt cx="1976775" cy="365000"/>
          </a:xfrm>
        </p:grpSpPr>
        <p:sp>
          <p:nvSpPr>
            <p:cNvPr id="1629" name="Google Shape;1629;p39"/>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9"/>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9"/>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9"/>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9"/>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9"/>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9"/>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9"/>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9"/>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9"/>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9"/>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9"/>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9"/>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9"/>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9"/>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39"/>
          <p:cNvSpPr/>
          <p:nvPr/>
        </p:nvSpPr>
        <p:spPr>
          <a:xfrm>
            <a:off x="720000"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9"/>
          <p:cNvSpPr/>
          <p:nvPr/>
        </p:nvSpPr>
        <p:spPr>
          <a:xfrm>
            <a:off x="3336675"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5953350"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139035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400710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662385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39"/>
          <p:cNvGrpSpPr/>
          <p:nvPr/>
        </p:nvGrpSpPr>
        <p:grpSpPr>
          <a:xfrm rot="-5400000">
            <a:off x="7135649" y="12103"/>
            <a:ext cx="2020446" cy="1996256"/>
            <a:chOff x="3884100" y="2447750"/>
            <a:chExt cx="843575" cy="833475"/>
          </a:xfrm>
        </p:grpSpPr>
        <p:sp>
          <p:nvSpPr>
            <p:cNvPr id="1663" name="Google Shape;1663;p39"/>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9"/>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9"/>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9"/>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9"/>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9"/>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9"/>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39"/>
          <p:cNvGrpSpPr/>
          <p:nvPr/>
        </p:nvGrpSpPr>
        <p:grpSpPr>
          <a:xfrm flipH="1" rot="5400000">
            <a:off x="-12101" y="12103"/>
            <a:ext cx="2020446" cy="1996256"/>
            <a:chOff x="3884100" y="2447750"/>
            <a:chExt cx="843575" cy="833475"/>
          </a:xfrm>
        </p:grpSpPr>
        <p:sp>
          <p:nvSpPr>
            <p:cNvPr id="1684" name="Google Shape;1684;p39"/>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9"/>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9"/>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9"/>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5" name="Google Shape;1705;p39"/>
          <p:cNvSpPr txBox="1"/>
          <p:nvPr>
            <p:ph idx="2" type="title"/>
          </p:nvPr>
        </p:nvSpPr>
        <p:spPr>
          <a:xfrm>
            <a:off x="836025" y="2894100"/>
            <a:ext cx="22386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6" name="Google Shape;1706;p39"/>
          <p:cNvSpPr txBox="1"/>
          <p:nvPr>
            <p:ph idx="1" type="subTitle"/>
          </p:nvPr>
        </p:nvSpPr>
        <p:spPr>
          <a:xfrm>
            <a:off x="836025" y="3304552"/>
            <a:ext cx="2238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7" name="Google Shape;1707;p39"/>
          <p:cNvSpPr txBox="1"/>
          <p:nvPr>
            <p:ph idx="3" type="title"/>
          </p:nvPr>
        </p:nvSpPr>
        <p:spPr>
          <a:xfrm>
            <a:off x="3452625" y="2894100"/>
            <a:ext cx="22386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8" name="Google Shape;1708;p39"/>
          <p:cNvSpPr txBox="1"/>
          <p:nvPr>
            <p:ph idx="4" type="subTitle"/>
          </p:nvPr>
        </p:nvSpPr>
        <p:spPr>
          <a:xfrm>
            <a:off x="3452627" y="3304552"/>
            <a:ext cx="2238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9" name="Google Shape;1709;p39"/>
          <p:cNvSpPr txBox="1"/>
          <p:nvPr>
            <p:ph idx="5" type="title"/>
          </p:nvPr>
        </p:nvSpPr>
        <p:spPr>
          <a:xfrm>
            <a:off x="6069375" y="2894100"/>
            <a:ext cx="22386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0" name="Google Shape;1710;p39"/>
          <p:cNvSpPr txBox="1"/>
          <p:nvPr>
            <p:ph idx="6" type="subTitle"/>
          </p:nvPr>
        </p:nvSpPr>
        <p:spPr>
          <a:xfrm>
            <a:off x="6069378" y="3304552"/>
            <a:ext cx="2238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5">
    <p:spTree>
      <p:nvGrpSpPr>
        <p:cNvPr id="1711" name="Shape 1711"/>
        <p:cNvGrpSpPr/>
        <p:nvPr/>
      </p:nvGrpSpPr>
      <p:grpSpPr>
        <a:xfrm>
          <a:off x="0" y="0"/>
          <a:ext cx="0" cy="0"/>
          <a:chOff x="0" y="0"/>
          <a:chExt cx="0" cy="0"/>
        </a:xfrm>
      </p:grpSpPr>
      <p:sp>
        <p:nvSpPr>
          <p:cNvPr id="1712" name="Google Shape;1712;p40"/>
          <p:cNvSpPr/>
          <p:nvPr/>
        </p:nvSpPr>
        <p:spPr>
          <a:xfrm>
            <a:off x="840961" y="1332475"/>
            <a:ext cx="23892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0"/>
          <p:cNvSpPr/>
          <p:nvPr/>
        </p:nvSpPr>
        <p:spPr>
          <a:xfrm>
            <a:off x="3371317" y="1332475"/>
            <a:ext cx="23892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40"/>
          <p:cNvGrpSpPr/>
          <p:nvPr/>
        </p:nvGrpSpPr>
        <p:grpSpPr>
          <a:xfrm rot="-5400000">
            <a:off x="7135649" y="12103"/>
            <a:ext cx="2020446" cy="1996256"/>
            <a:chOff x="3884100" y="2447750"/>
            <a:chExt cx="843575" cy="833475"/>
          </a:xfrm>
        </p:grpSpPr>
        <p:sp>
          <p:nvSpPr>
            <p:cNvPr id="1715" name="Google Shape;1715;p40"/>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0"/>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0"/>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0"/>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0"/>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0"/>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0"/>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0"/>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0"/>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0"/>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0"/>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0"/>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0"/>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0"/>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0"/>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0"/>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0"/>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0"/>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0"/>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0"/>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6" name="Google Shape;1736;p40"/>
          <p:cNvSpPr txBox="1"/>
          <p:nvPr>
            <p:ph idx="2" type="title"/>
          </p:nvPr>
        </p:nvSpPr>
        <p:spPr>
          <a:xfrm>
            <a:off x="933674" y="1473975"/>
            <a:ext cx="2164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7" name="Google Shape;1737;p40"/>
          <p:cNvSpPr txBox="1"/>
          <p:nvPr>
            <p:ph idx="1" type="subTitle"/>
          </p:nvPr>
        </p:nvSpPr>
        <p:spPr>
          <a:xfrm>
            <a:off x="953231" y="1884428"/>
            <a:ext cx="216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8" name="Google Shape;1738;p40"/>
          <p:cNvSpPr txBox="1"/>
          <p:nvPr>
            <p:ph idx="3" type="title"/>
          </p:nvPr>
        </p:nvSpPr>
        <p:spPr>
          <a:xfrm>
            <a:off x="3464030" y="1473975"/>
            <a:ext cx="2164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9" name="Google Shape;1739;p40"/>
          <p:cNvSpPr txBox="1"/>
          <p:nvPr>
            <p:ph idx="4" type="subTitle"/>
          </p:nvPr>
        </p:nvSpPr>
        <p:spPr>
          <a:xfrm>
            <a:off x="3483587" y="1884428"/>
            <a:ext cx="216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0" name="Google Shape;1740;p40"/>
          <p:cNvSpPr/>
          <p:nvPr/>
        </p:nvSpPr>
        <p:spPr>
          <a:xfrm>
            <a:off x="840961" y="2975272"/>
            <a:ext cx="23892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0"/>
          <p:cNvSpPr/>
          <p:nvPr/>
        </p:nvSpPr>
        <p:spPr>
          <a:xfrm>
            <a:off x="3371317" y="2975272"/>
            <a:ext cx="23892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0"/>
          <p:cNvSpPr txBox="1"/>
          <p:nvPr>
            <p:ph idx="5" type="title"/>
          </p:nvPr>
        </p:nvSpPr>
        <p:spPr>
          <a:xfrm>
            <a:off x="953231" y="3116772"/>
            <a:ext cx="2164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3" name="Google Shape;1743;p40"/>
          <p:cNvSpPr txBox="1"/>
          <p:nvPr>
            <p:ph idx="6" type="subTitle"/>
          </p:nvPr>
        </p:nvSpPr>
        <p:spPr>
          <a:xfrm>
            <a:off x="953231" y="3527225"/>
            <a:ext cx="216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4" name="Google Shape;1744;p40"/>
          <p:cNvSpPr txBox="1"/>
          <p:nvPr>
            <p:ph idx="7" type="title"/>
          </p:nvPr>
        </p:nvSpPr>
        <p:spPr>
          <a:xfrm>
            <a:off x="3483587" y="3116772"/>
            <a:ext cx="2164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5" name="Google Shape;1745;p40"/>
          <p:cNvSpPr txBox="1"/>
          <p:nvPr>
            <p:ph idx="8" type="subTitle"/>
          </p:nvPr>
        </p:nvSpPr>
        <p:spPr>
          <a:xfrm>
            <a:off x="3483587" y="3527225"/>
            <a:ext cx="216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2403001" y="13863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1434450" y="2650200"/>
            <a:ext cx="3066900" cy="1863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5679601" y="13863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rect b="b" l="l" r="r" t="t"/>
              <a:pathLst>
                <a:path extrusionOk="0" h="38411" w="45411">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877200" y="1069600"/>
              <a:ext cx="1082900" cy="895375"/>
            </a:xfrm>
            <a:custGeom>
              <a:rect b="b" l="l" r="r" t="t"/>
              <a:pathLst>
                <a:path extrusionOk="0" h="35815" w="43316">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5877200" y="1069000"/>
              <a:ext cx="1029925" cy="843300"/>
            </a:xfrm>
            <a:custGeom>
              <a:rect b="b" l="l" r="r" t="t"/>
              <a:pathLst>
                <a:path extrusionOk="0" h="33732" w="41197">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5876925" y="1069600"/>
              <a:ext cx="977525" cy="798350"/>
            </a:xfrm>
            <a:custGeom>
              <a:rect b="b" l="l" r="r" t="t"/>
              <a:pathLst>
                <a:path extrusionOk="0" h="31934" w="39101">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876925" y="1069300"/>
              <a:ext cx="924225" cy="759050"/>
            </a:xfrm>
            <a:custGeom>
              <a:rect b="b" l="l" r="r" t="t"/>
              <a:pathLst>
                <a:path extrusionOk="0" h="30362" w="36969">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5876925" y="1069000"/>
              <a:ext cx="870950" cy="724525"/>
            </a:xfrm>
            <a:custGeom>
              <a:rect b="b" l="l" r="r" t="t"/>
              <a:pathLst>
                <a:path extrusionOk="0" h="28981" w="34838">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876925" y="1069000"/>
              <a:ext cx="817375" cy="692675"/>
            </a:xfrm>
            <a:custGeom>
              <a:rect b="b" l="l" r="r" t="t"/>
              <a:pathLst>
                <a:path extrusionOk="0" h="27707" w="32695">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5876925" y="1069000"/>
              <a:ext cx="763500" cy="662025"/>
            </a:xfrm>
            <a:custGeom>
              <a:rect b="b" l="l" r="r" t="t"/>
              <a:pathLst>
                <a:path extrusionOk="0" h="26481" w="3054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5876925" y="1069000"/>
              <a:ext cx="709025" cy="632850"/>
            </a:xfrm>
            <a:custGeom>
              <a:rect b="b" l="l" r="r" t="t"/>
              <a:pathLst>
                <a:path extrusionOk="0" h="25314" w="28361">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5876925" y="1069600"/>
              <a:ext cx="654850" cy="603075"/>
            </a:xfrm>
            <a:custGeom>
              <a:rect b="b" l="l" r="r" t="t"/>
              <a:pathLst>
                <a:path extrusionOk="0" h="24123" w="26194">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876925" y="1069600"/>
              <a:ext cx="600075" cy="573025"/>
            </a:xfrm>
            <a:custGeom>
              <a:rect b="b" l="l" r="r" t="t"/>
              <a:pathLst>
                <a:path extrusionOk="0" h="22921" w="24003">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877200" y="1069000"/>
              <a:ext cx="545050" cy="541475"/>
            </a:xfrm>
            <a:custGeom>
              <a:rect b="b" l="l" r="r" t="t"/>
              <a:pathLst>
                <a:path extrusionOk="0" h="21659" w="21802">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876925" y="1069600"/>
              <a:ext cx="489650" cy="506650"/>
            </a:xfrm>
            <a:custGeom>
              <a:rect b="b" l="l" r="r" t="t"/>
              <a:pathLst>
                <a:path extrusionOk="0" h="20266" w="19586">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876925" y="1069900"/>
              <a:ext cx="434300" cy="469125"/>
            </a:xfrm>
            <a:custGeom>
              <a:rect b="b" l="l" r="r" t="t"/>
              <a:pathLst>
                <a:path extrusionOk="0" h="18765" w="17372">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rect b="b" l="l" r="r" t="t"/>
              <a:pathLst>
                <a:path extrusionOk="0" h="38411" w="45411">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5877200" y="1069600"/>
              <a:ext cx="1082900" cy="895375"/>
            </a:xfrm>
            <a:custGeom>
              <a:rect b="b" l="l" r="r" t="t"/>
              <a:pathLst>
                <a:path extrusionOk="0" h="35815" w="43316">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5877200" y="1069000"/>
              <a:ext cx="1029925" cy="843300"/>
            </a:xfrm>
            <a:custGeom>
              <a:rect b="b" l="l" r="r" t="t"/>
              <a:pathLst>
                <a:path extrusionOk="0" h="33732" w="41197">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5876925" y="1069600"/>
              <a:ext cx="977525" cy="798350"/>
            </a:xfrm>
            <a:custGeom>
              <a:rect b="b" l="l" r="r" t="t"/>
              <a:pathLst>
                <a:path extrusionOk="0" h="31934" w="39101">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5876925" y="1069300"/>
              <a:ext cx="924225" cy="759050"/>
            </a:xfrm>
            <a:custGeom>
              <a:rect b="b" l="l" r="r" t="t"/>
              <a:pathLst>
                <a:path extrusionOk="0" h="30362" w="36969">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5876925" y="1069000"/>
              <a:ext cx="870950" cy="724525"/>
            </a:xfrm>
            <a:custGeom>
              <a:rect b="b" l="l" r="r" t="t"/>
              <a:pathLst>
                <a:path extrusionOk="0" h="28981" w="34838">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5876925" y="1069000"/>
              <a:ext cx="817375" cy="692675"/>
            </a:xfrm>
            <a:custGeom>
              <a:rect b="b" l="l" r="r" t="t"/>
              <a:pathLst>
                <a:path extrusionOk="0" h="27707" w="32695">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5876925" y="1069000"/>
              <a:ext cx="763500" cy="662025"/>
            </a:xfrm>
            <a:custGeom>
              <a:rect b="b" l="l" r="r" t="t"/>
              <a:pathLst>
                <a:path extrusionOk="0" h="26481" w="3054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5876925" y="1069000"/>
              <a:ext cx="709025" cy="632850"/>
            </a:xfrm>
            <a:custGeom>
              <a:rect b="b" l="l" r="r" t="t"/>
              <a:pathLst>
                <a:path extrusionOk="0" h="25314" w="28361">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5876925" y="1069600"/>
              <a:ext cx="654850" cy="603075"/>
            </a:xfrm>
            <a:custGeom>
              <a:rect b="b" l="l" r="r" t="t"/>
              <a:pathLst>
                <a:path extrusionOk="0" h="24123" w="26194">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5876925" y="1069600"/>
              <a:ext cx="600075" cy="573025"/>
            </a:xfrm>
            <a:custGeom>
              <a:rect b="b" l="l" r="r" t="t"/>
              <a:pathLst>
                <a:path extrusionOk="0" h="22921" w="24003">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5877200" y="1069000"/>
              <a:ext cx="545050" cy="541475"/>
            </a:xfrm>
            <a:custGeom>
              <a:rect b="b" l="l" r="r" t="t"/>
              <a:pathLst>
                <a:path extrusionOk="0" h="21659" w="21802">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5876925" y="1069600"/>
              <a:ext cx="489650" cy="506650"/>
            </a:xfrm>
            <a:custGeom>
              <a:rect b="b" l="l" r="r" t="t"/>
              <a:pathLst>
                <a:path extrusionOk="0" h="20266" w="19586">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5876925" y="1069900"/>
              <a:ext cx="434300" cy="469125"/>
            </a:xfrm>
            <a:custGeom>
              <a:rect b="b" l="l" r="r" t="t"/>
              <a:pathLst>
                <a:path extrusionOk="0" h="18765" w="17372">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5"/>
          <p:cNvSpPr txBox="1"/>
          <p:nvPr>
            <p:ph idx="2" type="title"/>
          </p:nvPr>
        </p:nvSpPr>
        <p:spPr>
          <a:xfrm>
            <a:off x="1596600" y="2832675"/>
            <a:ext cx="2742600" cy="5589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 name="Google Shape;170;p5"/>
          <p:cNvSpPr txBox="1"/>
          <p:nvPr>
            <p:ph idx="3" type="title"/>
          </p:nvPr>
        </p:nvSpPr>
        <p:spPr>
          <a:xfrm>
            <a:off x="4873197" y="2832684"/>
            <a:ext cx="2742600" cy="5589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5"/>
          <p:cNvSpPr txBox="1"/>
          <p:nvPr>
            <p:ph idx="1" type="subTitle"/>
          </p:nvPr>
        </p:nvSpPr>
        <p:spPr>
          <a:xfrm>
            <a:off x="4873200" y="3320313"/>
            <a:ext cx="2742600" cy="10107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2" name="Google Shape;172;p5"/>
          <p:cNvSpPr txBox="1"/>
          <p:nvPr>
            <p:ph idx="4" type="subTitle"/>
          </p:nvPr>
        </p:nvSpPr>
        <p:spPr>
          <a:xfrm>
            <a:off x="1596600" y="3320317"/>
            <a:ext cx="2742600" cy="10107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746" name="Shape 1746"/>
        <p:cNvGrpSpPr/>
        <p:nvPr/>
      </p:nvGrpSpPr>
      <p:grpSpPr>
        <a:xfrm>
          <a:off x="0" y="0"/>
          <a:ext cx="0" cy="0"/>
          <a:chOff x="0" y="0"/>
          <a:chExt cx="0" cy="0"/>
        </a:xfrm>
      </p:grpSpPr>
      <p:grpSp>
        <p:nvGrpSpPr>
          <p:cNvPr id="1747" name="Google Shape;1747;p41"/>
          <p:cNvGrpSpPr/>
          <p:nvPr/>
        </p:nvGrpSpPr>
        <p:grpSpPr>
          <a:xfrm flipH="1">
            <a:off x="-11397" y="3441608"/>
            <a:ext cx="2140568" cy="1701902"/>
            <a:chOff x="5005075" y="2239400"/>
            <a:chExt cx="749525" cy="595925"/>
          </a:xfrm>
        </p:grpSpPr>
        <p:sp>
          <p:nvSpPr>
            <p:cNvPr id="1748" name="Google Shape;1748;p41"/>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41"/>
          <p:cNvSpPr/>
          <p:nvPr/>
        </p:nvSpPr>
        <p:spPr>
          <a:xfrm>
            <a:off x="71985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343590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615180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101430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372105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642780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41"/>
          <p:cNvGrpSpPr/>
          <p:nvPr/>
        </p:nvGrpSpPr>
        <p:grpSpPr>
          <a:xfrm rot="-5400000">
            <a:off x="6764145" y="14501"/>
            <a:ext cx="2394066" cy="2365402"/>
            <a:chOff x="3884100" y="2447750"/>
            <a:chExt cx="843575" cy="833475"/>
          </a:xfrm>
        </p:grpSpPr>
        <p:sp>
          <p:nvSpPr>
            <p:cNvPr id="1769" name="Google Shape;1769;p41"/>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41"/>
          <p:cNvGrpSpPr/>
          <p:nvPr/>
        </p:nvGrpSpPr>
        <p:grpSpPr>
          <a:xfrm flipH="1" rot="5400000">
            <a:off x="-14205" y="14501"/>
            <a:ext cx="2394066" cy="2365402"/>
            <a:chOff x="3884100" y="2447750"/>
            <a:chExt cx="843575" cy="833475"/>
          </a:xfrm>
        </p:grpSpPr>
        <p:sp>
          <p:nvSpPr>
            <p:cNvPr id="1790" name="Google Shape;1790;p41"/>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41"/>
          <p:cNvGrpSpPr/>
          <p:nvPr/>
        </p:nvGrpSpPr>
        <p:grpSpPr>
          <a:xfrm>
            <a:off x="7014828" y="3441608"/>
            <a:ext cx="2140568" cy="1701902"/>
            <a:chOff x="5005075" y="2239400"/>
            <a:chExt cx="749525" cy="595925"/>
          </a:xfrm>
        </p:grpSpPr>
        <p:sp>
          <p:nvSpPr>
            <p:cNvPr id="1811" name="Google Shape;1811;p41"/>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6" name="Google Shape;1826;p41"/>
          <p:cNvSpPr txBox="1"/>
          <p:nvPr>
            <p:ph idx="2" type="title"/>
          </p:nvPr>
        </p:nvSpPr>
        <p:spPr>
          <a:xfrm>
            <a:off x="738300" y="3163525"/>
            <a:ext cx="2253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7" name="Google Shape;1827;p41"/>
          <p:cNvSpPr txBox="1"/>
          <p:nvPr>
            <p:ph idx="1" type="subTitle"/>
          </p:nvPr>
        </p:nvSpPr>
        <p:spPr>
          <a:xfrm>
            <a:off x="738300" y="3573977"/>
            <a:ext cx="2253900" cy="6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8" name="Google Shape;1828;p41"/>
          <p:cNvSpPr txBox="1"/>
          <p:nvPr>
            <p:ph idx="3" type="title"/>
          </p:nvPr>
        </p:nvSpPr>
        <p:spPr>
          <a:xfrm>
            <a:off x="3445088" y="3163525"/>
            <a:ext cx="2253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9" name="Google Shape;1829;p41"/>
          <p:cNvSpPr txBox="1"/>
          <p:nvPr>
            <p:ph idx="4" type="subTitle"/>
          </p:nvPr>
        </p:nvSpPr>
        <p:spPr>
          <a:xfrm>
            <a:off x="3445088" y="3573977"/>
            <a:ext cx="2253900" cy="6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0" name="Google Shape;1830;p41"/>
          <p:cNvSpPr txBox="1"/>
          <p:nvPr>
            <p:ph idx="5" type="title"/>
          </p:nvPr>
        </p:nvSpPr>
        <p:spPr>
          <a:xfrm>
            <a:off x="6151950" y="3163525"/>
            <a:ext cx="2253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1" name="Google Shape;1831;p41"/>
          <p:cNvSpPr txBox="1"/>
          <p:nvPr>
            <p:ph idx="6" type="subTitle"/>
          </p:nvPr>
        </p:nvSpPr>
        <p:spPr>
          <a:xfrm>
            <a:off x="6151951" y="3573977"/>
            <a:ext cx="2253900" cy="6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0">
    <p:spTree>
      <p:nvGrpSpPr>
        <p:cNvPr id="1832" name="Shape 1832"/>
        <p:cNvGrpSpPr/>
        <p:nvPr/>
      </p:nvGrpSpPr>
      <p:grpSpPr>
        <a:xfrm>
          <a:off x="0" y="0"/>
          <a:ext cx="0" cy="0"/>
          <a:chOff x="0" y="0"/>
          <a:chExt cx="0" cy="0"/>
        </a:xfrm>
      </p:grpSpPr>
      <p:grpSp>
        <p:nvGrpSpPr>
          <p:cNvPr id="1833" name="Google Shape;1833;p42"/>
          <p:cNvGrpSpPr/>
          <p:nvPr/>
        </p:nvGrpSpPr>
        <p:grpSpPr>
          <a:xfrm rot="5400000">
            <a:off x="6561538" y="2566414"/>
            <a:ext cx="1412219" cy="3741959"/>
            <a:chOff x="2771175" y="2473050"/>
            <a:chExt cx="613475" cy="1625525"/>
          </a:xfrm>
        </p:grpSpPr>
        <p:sp>
          <p:nvSpPr>
            <p:cNvPr id="1834" name="Google Shape;1834;p42"/>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2"/>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2"/>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42"/>
          <p:cNvGrpSpPr/>
          <p:nvPr/>
        </p:nvGrpSpPr>
        <p:grpSpPr>
          <a:xfrm rot="-5400000">
            <a:off x="1164863" y="-1183736"/>
            <a:ext cx="1412219" cy="3741959"/>
            <a:chOff x="2771175" y="2473050"/>
            <a:chExt cx="613475" cy="1625525"/>
          </a:xfrm>
        </p:grpSpPr>
        <p:sp>
          <p:nvSpPr>
            <p:cNvPr id="1850" name="Google Shape;1850;p42"/>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42"/>
          <p:cNvSpPr txBox="1"/>
          <p:nvPr>
            <p:ph type="title"/>
          </p:nvPr>
        </p:nvSpPr>
        <p:spPr>
          <a:xfrm>
            <a:off x="2351662" y="3136118"/>
            <a:ext cx="2095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6" name="Google Shape;1866;p42"/>
          <p:cNvSpPr txBox="1"/>
          <p:nvPr>
            <p:ph idx="1" type="subTitle"/>
          </p:nvPr>
        </p:nvSpPr>
        <p:spPr>
          <a:xfrm>
            <a:off x="2351662" y="3546569"/>
            <a:ext cx="2095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7" name="Google Shape;1867;p42"/>
          <p:cNvSpPr txBox="1"/>
          <p:nvPr>
            <p:ph idx="2" type="title"/>
          </p:nvPr>
        </p:nvSpPr>
        <p:spPr>
          <a:xfrm>
            <a:off x="2351668" y="1365938"/>
            <a:ext cx="2095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8" name="Google Shape;1868;p42"/>
          <p:cNvSpPr txBox="1"/>
          <p:nvPr>
            <p:ph idx="3" type="subTitle"/>
          </p:nvPr>
        </p:nvSpPr>
        <p:spPr>
          <a:xfrm>
            <a:off x="2351668" y="1776389"/>
            <a:ext cx="2095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9" name="Google Shape;1869;p42"/>
          <p:cNvSpPr txBox="1"/>
          <p:nvPr>
            <p:ph idx="4" type="title"/>
          </p:nvPr>
        </p:nvSpPr>
        <p:spPr>
          <a:xfrm>
            <a:off x="4642462" y="3136118"/>
            <a:ext cx="2095200" cy="52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1870" name="Google Shape;1870;p42"/>
          <p:cNvSpPr txBox="1"/>
          <p:nvPr>
            <p:ph idx="5" type="subTitle"/>
          </p:nvPr>
        </p:nvSpPr>
        <p:spPr>
          <a:xfrm>
            <a:off x="4642462" y="3546569"/>
            <a:ext cx="2095200" cy="62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871" name="Google Shape;1871;p42"/>
          <p:cNvSpPr txBox="1"/>
          <p:nvPr>
            <p:ph idx="6" type="title"/>
          </p:nvPr>
        </p:nvSpPr>
        <p:spPr>
          <a:xfrm>
            <a:off x="4642468" y="1365938"/>
            <a:ext cx="2095200" cy="52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1872" name="Google Shape;1872;p42"/>
          <p:cNvSpPr txBox="1"/>
          <p:nvPr>
            <p:ph idx="7" type="subTitle"/>
          </p:nvPr>
        </p:nvSpPr>
        <p:spPr>
          <a:xfrm>
            <a:off x="4642468" y="1776389"/>
            <a:ext cx="2095200" cy="62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873" name="Google Shape;1873;p42"/>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1874" name="Shape 1874"/>
        <p:cNvGrpSpPr/>
        <p:nvPr/>
      </p:nvGrpSpPr>
      <p:grpSpPr>
        <a:xfrm>
          <a:off x="0" y="0"/>
          <a:ext cx="0" cy="0"/>
          <a:chOff x="0" y="0"/>
          <a:chExt cx="0" cy="0"/>
        </a:xfrm>
      </p:grpSpPr>
      <p:grpSp>
        <p:nvGrpSpPr>
          <p:cNvPr id="1875" name="Google Shape;1875;p43"/>
          <p:cNvGrpSpPr/>
          <p:nvPr/>
        </p:nvGrpSpPr>
        <p:grpSpPr>
          <a:xfrm rot="5400000">
            <a:off x="-11417" y="3248433"/>
            <a:ext cx="1906480" cy="1883654"/>
            <a:chOff x="3884100" y="2447750"/>
            <a:chExt cx="843575" cy="833475"/>
          </a:xfrm>
        </p:grpSpPr>
        <p:sp>
          <p:nvSpPr>
            <p:cNvPr id="1876" name="Google Shape;1876;p43"/>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43"/>
          <p:cNvGrpSpPr/>
          <p:nvPr/>
        </p:nvGrpSpPr>
        <p:grpSpPr>
          <a:xfrm rot="5400000">
            <a:off x="6561538" y="2566414"/>
            <a:ext cx="1412219" cy="3741959"/>
            <a:chOff x="2771175" y="2473050"/>
            <a:chExt cx="613475" cy="1625525"/>
          </a:xfrm>
        </p:grpSpPr>
        <p:sp>
          <p:nvSpPr>
            <p:cNvPr id="1897" name="Google Shape;1897;p4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43"/>
          <p:cNvGrpSpPr/>
          <p:nvPr/>
        </p:nvGrpSpPr>
        <p:grpSpPr>
          <a:xfrm rot="-5400000">
            <a:off x="1164863" y="-1183736"/>
            <a:ext cx="1412219" cy="3741959"/>
            <a:chOff x="2771175" y="2473050"/>
            <a:chExt cx="613475" cy="1625525"/>
          </a:xfrm>
        </p:grpSpPr>
        <p:sp>
          <p:nvSpPr>
            <p:cNvPr id="1913" name="Google Shape;1913;p4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8" name="Google Shape;1928;p43"/>
          <p:cNvSpPr/>
          <p:nvPr/>
        </p:nvSpPr>
        <p:spPr>
          <a:xfrm>
            <a:off x="2043150" y="161822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6111300" y="161836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2043150" y="328865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6111300" y="328878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719989" y="16181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719989" y="3281875"/>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4788139" y="161825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4788139" y="3282025"/>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6" name="Google Shape;1936;p43"/>
          <p:cNvGrpSpPr/>
          <p:nvPr/>
        </p:nvGrpSpPr>
        <p:grpSpPr>
          <a:xfrm rot="-5400000">
            <a:off x="7235008" y="6008"/>
            <a:ext cx="1906480" cy="1883654"/>
            <a:chOff x="3884100" y="2447750"/>
            <a:chExt cx="843575" cy="833475"/>
          </a:xfrm>
        </p:grpSpPr>
        <p:sp>
          <p:nvSpPr>
            <p:cNvPr id="1937" name="Google Shape;1937;p43"/>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8" name="Google Shape;1958;p43"/>
          <p:cNvSpPr txBox="1"/>
          <p:nvPr>
            <p:ph idx="2" type="title"/>
          </p:nvPr>
        </p:nvSpPr>
        <p:spPr>
          <a:xfrm>
            <a:off x="2210388" y="1618250"/>
            <a:ext cx="1978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9" name="Google Shape;1959;p43"/>
          <p:cNvSpPr txBox="1"/>
          <p:nvPr>
            <p:ph idx="1" type="subTitle"/>
          </p:nvPr>
        </p:nvSpPr>
        <p:spPr>
          <a:xfrm>
            <a:off x="2210388" y="200830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0" name="Google Shape;1960;p43"/>
          <p:cNvSpPr txBox="1"/>
          <p:nvPr>
            <p:ph idx="3" type="title"/>
          </p:nvPr>
        </p:nvSpPr>
        <p:spPr>
          <a:xfrm>
            <a:off x="6278545" y="1618400"/>
            <a:ext cx="1978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1" name="Google Shape;1961;p43"/>
          <p:cNvSpPr txBox="1"/>
          <p:nvPr>
            <p:ph idx="4" type="subTitle"/>
          </p:nvPr>
        </p:nvSpPr>
        <p:spPr>
          <a:xfrm>
            <a:off x="6278541" y="20084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2" name="Google Shape;1962;p43"/>
          <p:cNvSpPr txBox="1"/>
          <p:nvPr>
            <p:ph idx="5" type="title"/>
          </p:nvPr>
        </p:nvSpPr>
        <p:spPr>
          <a:xfrm>
            <a:off x="2210388" y="3296225"/>
            <a:ext cx="1978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3" name="Google Shape;1963;p43"/>
          <p:cNvSpPr txBox="1"/>
          <p:nvPr>
            <p:ph idx="6" type="subTitle"/>
          </p:nvPr>
        </p:nvSpPr>
        <p:spPr>
          <a:xfrm>
            <a:off x="2210388" y="36862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4" name="Google Shape;1964;p43"/>
          <p:cNvSpPr txBox="1"/>
          <p:nvPr>
            <p:ph idx="7" type="title"/>
          </p:nvPr>
        </p:nvSpPr>
        <p:spPr>
          <a:xfrm>
            <a:off x="6278545" y="3296375"/>
            <a:ext cx="19782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5" name="Google Shape;1965;p43"/>
          <p:cNvSpPr txBox="1"/>
          <p:nvPr>
            <p:ph idx="8" type="subTitle"/>
          </p:nvPr>
        </p:nvSpPr>
        <p:spPr>
          <a:xfrm>
            <a:off x="6278541" y="368642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0">
    <p:spTree>
      <p:nvGrpSpPr>
        <p:cNvPr id="1966" name="Shape 1966"/>
        <p:cNvGrpSpPr/>
        <p:nvPr/>
      </p:nvGrpSpPr>
      <p:grpSpPr>
        <a:xfrm>
          <a:off x="0" y="0"/>
          <a:ext cx="0" cy="0"/>
          <a:chOff x="0" y="0"/>
          <a:chExt cx="0" cy="0"/>
        </a:xfrm>
      </p:grpSpPr>
      <p:grpSp>
        <p:nvGrpSpPr>
          <p:cNvPr id="1967" name="Google Shape;1967;p44"/>
          <p:cNvGrpSpPr/>
          <p:nvPr/>
        </p:nvGrpSpPr>
        <p:grpSpPr>
          <a:xfrm rot="5400000">
            <a:off x="-12101" y="3135153"/>
            <a:ext cx="2020446" cy="1996256"/>
            <a:chOff x="3884100" y="2447750"/>
            <a:chExt cx="843575" cy="833475"/>
          </a:xfrm>
        </p:grpSpPr>
        <p:sp>
          <p:nvSpPr>
            <p:cNvPr id="1968" name="Google Shape;1968;p44"/>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44"/>
          <p:cNvGrpSpPr/>
          <p:nvPr/>
        </p:nvGrpSpPr>
        <p:grpSpPr>
          <a:xfrm rot="-5400000">
            <a:off x="7135649" y="12103"/>
            <a:ext cx="2020446" cy="1996256"/>
            <a:chOff x="3884100" y="2447750"/>
            <a:chExt cx="843575" cy="833475"/>
          </a:xfrm>
        </p:grpSpPr>
        <p:sp>
          <p:nvSpPr>
            <p:cNvPr id="1989" name="Google Shape;1989;p44"/>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44"/>
          <p:cNvSpPr/>
          <p:nvPr/>
        </p:nvSpPr>
        <p:spPr>
          <a:xfrm>
            <a:off x="5643000" y="1313550"/>
            <a:ext cx="2781000" cy="99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1" name="Google Shape;2011;p44"/>
          <p:cNvSpPr txBox="1"/>
          <p:nvPr>
            <p:ph idx="2" type="title"/>
          </p:nvPr>
        </p:nvSpPr>
        <p:spPr>
          <a:xfrm>
            <a:off x="5844111" y="1313599"/>
            <a:ext cx="23787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2" name="Google Shape;2012;p44"/>
          <p:cNvSpPr txBox="1"/>
          <p:nvPr>
            <p:ph idx="1" type="subTitle"/>
          </p:nvPr>
        </p:nvSpPr>
        <p:spPr>
          <a:xfrm>
            <a:off x="5844106" y="1676502"/>
            <a:ext cx="2378700" cy="61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3" name="Google Shape;2013;p44"/>
          <p:cNvSpPr/>
          <p:nvPr/>
        </p:nvSpPr>
        <p:spPr>
          <a:xfrm>
            <a:off x="5643000" y="2442375"/>
            <a:ext cx="2781000" cy="99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txBox="1"/>
          <p:nvPr>
            <p:ph idx="3" type="title"/>
          </p:nvPr>
        </p:nvSpPr>
        <p:spPr>
          <a:xfrm>
            <a:off x="5844111" y="2442412"/>
            <a:ext cx="2378700" cy="491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5" name="Google Shape;2015;p44"/>
          <p:cNvSpPr txBox="1"/>
          <p:nvPr>
            <p:ph idx="4" type="subTitle"/>
          </p:nvPr>
        </p:nvSpPr>
        <p:spPr>
          <a:xfrm>
            <a:off x="5844106" y="2805327"/>
            <a:ext cx="2378700" cy="61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6" name="Google Shape;2016;p44"/>
          <p:cNvSpPr/>
          <p:nvPr/>
        </p:nvSpPr>
        <p:spPr>
          <a:xfrm>
            <a:off x="5643000" y="3571199"/>
            <a:ext cx="2781000" cy="99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4"/>
          <p:cNvSpPr txBox="1"/>
          <p:nvPr>
            <p:ph idx="5" type="title"/>
          </p:nvPr>
        </p:nvSpPr>
        <p:spPr>
          <a:xfrm>
            <a:off x="5844111" y="3571236"/>
            <a:ext cx="2378700" cy="491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8" name="Google Shape;2018;p44"/>
          <p:cNvSpPr txBox="1"/>
          <p:nvPr>
            <p:ph idx="6" type="subTitle"/>
          </p:nvPr>
        </p:nvSpPr>
        <p:spPr>
          <a:xfrm>
            <a:off x="5844106" y="3934152"/>
            <a:ext cx="2378700" cy="61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19" name="Shape 2019"/>
        <p:cNvGrpSpPr/>
        <p:nvPr/>
      </p:nvGrpSpPr>
      <p:grpSpPr>
        <a:xfrm>
          <a:off x="0" y="0"/>
          <a:ext cx="0" cy="0"/>
          <a:chOff x="0" y="0"/>
          <a:chExt cx="0" cy="0"/>
        </a:xfrm>
      </p:grpSpPr>
      <p:grpSp>
        <p:nvGrpSpPr>
          <p:cNvPr id="2020" name="Google Shape;2020;p45"/>
          <p:cNvGrpSpPr/>
          <p:nvPr/>
        </p:nvGrpSpPr>
        <p:grpSpPr>
          <a:xfrm flipH="1">
            <a:off x="-13839" y="40"/>
            <a:ext cx="1637733" cy="4339502"/>
            <a:chOff x="2771175" y="2473050"/>
            <a:chExt cx="613475" cy="1625525"/>
          </a:xfrm>
        </p:grpSpPr>
        <p:sp>
          <p:nvSpPr>
            <p:cNvPr id="2021" name="Google Shape;2021;p45"/>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5"/>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5"/>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5"/>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5"/>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5"/>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5"/>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5"/>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5"/>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45"/>
          <p:cNvGrpSpPr/>
          <p:nvPr/>
        </p:nvGrpSpPr>
        <p:grpSpPr>
          <a:xfrm>
            <a:off x="7520011" y="40"/>
            <a:ext cx="1637733" cy="4339502"/>
            <a:chOff x="2771175" y="2473050"/>
            <a:chExt cx="613475" cy="1625525"/>
          </a:xfrm>
        </p:grpSpPr>
        <p:sp>
          <p:nvSpPr>
            <p:cNvPr id="2037" name="Google Shape;2037;p45"/>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5"/>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5"/>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45"/>
          <p:cNvSpPr/>
          <p:nvPr/>
        </p:nvSpPr>
        <p:spPr>
          <a:xfrm>
            <a:off x="9580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34456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59332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9580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34456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59332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5913625"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9" name="Google Shape;2059;p45"/>
          <p:cNvSpPr/>
          <p:nvPr/>
        </p:nvSpPr>
        <p:spPr>
          <a:xfrm>
            <a:off x="3435850"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45"/>
          <p:cNvSpPr/>
          <p:nvPr/>
        </p:nvSpPr>
        <p:spPr>
          <a:xfrm>
            <a:off x="958075"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1" name="Google Shape;2061;p45"/>
          <p:cNvSpPr/>
          <p:nvPr/>
        </p:nvSpPr>
        <p:spPr>
          <a:xfrm>
            <a:off x="591362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2" name="Google Shape;2062;p45"/>
          <p:cNvSpPr/>
          <p:nvPr/>
        </p:nvSpPr>
        <p:spPr>
          <a:xfrm>
            <a:off x="3435850"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3" name="Google Shape;2063;p45"/>
          <p:cNvSpPr/>
          <p:nvPr/>
        </p:nvSpPr>
        <p:spPr>
          <a:xfrm>
            <a:off x="95807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4" name="Google Shape;206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65" name="Google Shape;2065;p45"/>
          <p:cNvSpPr txBox="1"/>
          <p:nvPr>
            <p:ph idx="2" type="title"/>
          </p:nvPr>
        </p:nvSpPr>
        <p:spPr>
          <a:xfrm>
            <a:off x="1101175"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6" name="Google Shape;2066;p45"/>
          <p:cNvSpPr txBox="1"/>
          <p:nvPr>
            <p:ph idx="1" type="subTitle"/>
          </p:nvPr>
        </p:nvSpPr>
        <p:spPr>
          <a:xfrm>
            <a:off x="1101175"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7" name="Google Shape;2067;p45"/>
          <p:cNvSpPr txBox="1"/>
          <p:nvPr>
            <p:ph idx="3" type="title"/>
          </p:nvPr>
        </p:nvSpPr>
        <p:spPr>
          <a:xfrm>
            <a:off x="3578951"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8" name="Google Shape;2068;p45"/>
          <p:cNvSpPr txBox="1"/>
          <p:nvPr>
            <p:ph idx="4" type="subTitle"/>
          </p:nvPr>
        </p:nvSpPr>
        <p:spPr>
          <a:xfrm>
            <a:off x="3578951"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9" name="Google Shape;2069;p45"/>
          <p:cNvSpPr txBox="1"/>
          <p:nvPr>
            <p:ph idx="5" type="title"/>
          </p:nvPr>
        </p:nvSpPr>
        <p:spPr>
          <a:xfrm>
            <a:off x="1101175" y="312602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0" name="Google Shape;2070;p45"/>
          <p:cNvSpPr txBox="1"/>
          <p:nvPr>
            <p:ph idx="6" type="subTitle"/>
          </p:nvPr>
        </p:nvSpPr>
        <p:spPr>
          <a:xfrm>
            <a:off x="1101175" y="382982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1" name="Google Shape;2071;p45"/>
          <p:cNvSpPr txBox="1"/>
          <p:nvPr>
            <p:ph idx="7" type="title"/>
          </p:nvPr>
        </p:nvSpPr>
        <p:spPr>
          <a:xfrm>
            <a:off x="3578951" y="312602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2" name="Google Shape;2072;p45"/>
          <p:cNvSpPr txBox="1"/>
          <p:nvPr>
            <p:ph idx="8" type="subTitle"/>
          </p:nvPr>
        </p:nvSpPr>
        <p:spPr>
          <a:xfrm>
            <a:off x="3578951" y="382982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3" name="Google Shape;2073;p45"/>
          <p:cNvSpPr txBox="1"/>
          <p:nvPr>
            <p:ph idx="9" type="title"/>
          </p:nvPr>
        </p:nvSpPr>
        <p:spPr>
          <a:xfrm>
            <a:off x="6056727"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4" name="Google Shape;2074;p45"/>
          <p:cNvSpPr txBox="1"/>
          <p:nvPr>
            <p:ph idx="13" type="subTitle"/>
          </p:nvPr>
        </p:nvSpPr>
        <p:spPr>
          <a:xfrm>
            <a:off x="6056727"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5" name="Google Shape;2075;p45"/>
          <p:cNvSpPr txBox="1"/>
          <p:nvPr>
            <p:ph idx="14" type="title"/>
          </p:nvPr>
        </p:nvSpPr>
        <p:spPr>
          <a:xfrm>
            <a:off x="6056727" y="312602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6" name="Google Shape;2076;p45"/>
          <p:cNvSpPr txBox="1"/>
          <p:nvPr>
            <p:ph idx="15" type="subTitle"/>
          </p:nvPr>
        </p:nvSpPr>
        <p:spPr>
          <a:xfrm>
            <a:off x="6056727" y="382982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7">
    <p:spTree>
      <p:nvGrpSpPr>
        <p:cNvPr id="2077" name="Shape 2077"/>
        <p:cNvGrpSpPr/>
        <p:nvPr/>
      </p:nvGrpSpPr>
      <p:grpSpPr>
        <a:xfrm>
          <a:off x="0" y="0"/>
          <a:ext cx="0" cy="0"/>
          <a:chOff x="0" y="0"/>
          <a:chExt cx="0" cy="0"/>
        </a:xfrm>
      </p:grpSpPr>
      <p:grpSp>
        <p:nvGrpSpPr>
          <p:cNvPr id="2078" name="Google Shape;2078;p46"/>
          <p:cNvGrpSpPr/>
          <p:nvPr/>
        </p:nvGrpSpPr>
        <p:grpSpPr>
          <a:xfrm rot="5400000">
            <a:off x="-12101" y="3135153"/>
            <a:ext cx="2020446" cy="1996256"/>
            <a:chOff x="3884100" y="2447750"/>
            <a:chExt cx="843575" cy="833475"/>
          </a:xfrm>
        </p:grpSpPr>
        <p:sp>
          <p:nvSpPr>
            <p:cNvPr id="2079" name="Google Shape;2079;p46"/>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6"/>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6"/>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6"/>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6"/>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6"/>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6"/>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6"/>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6"/>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6"/>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6"/>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6"/>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6"/>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6"/>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6"/>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6"/>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46"/>
          <p:cNvGrpSpPr/>
          <p:nvPr/>
        </p:nvGrpSpPr>
        <p:grpSpPr>
          <a:xfrm rot="-5400000">
            <a:off x="7135649" y="12103"/>
            <a:ext cx="2020446" cy="1996256"/>
            <a:chOff x="3884100" y="2447750"/>
            <a:chExt cx="843575" cy="833475"/>
          </a:xfrm>
        </p:grpSpPr>
        <p:sp>
          <p:nvSpPr>
            <p:cNvPr id="2100" name="Google Shape;2100;p46"/>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6"/>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6"/>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6"/>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6"/>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6"/>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6"/>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6"/>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6"/>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6"/>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6"/>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6"/>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0" name="Google Shape;2120;p46"/>
          <p:cNvSpPr/>
          <p:nvPr/>
        </p:nvSpPr>
        <p:spPr>
          <a:xfrm>
            <a:off x="9580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6"/>
          <p:cNvSpPr/>
          <p:nvPr/>
        </p:nvSpPr>
        <p:spPr>
          <a:xfrm>
            <a:off x="34456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6"/>
          <p:cNvSpPr/>
          <p:nvPr/>
        </p:nvSpPr>
        <p:spPr>
          <a:xfrm>
            <a:off x="59332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6"/>
          <p:cNvSpPr/>
          <p:nvPr/>
        </p:nvSpPr>
        <p:spPr>
          <a:xfrm>
            <a:off x="2197013"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6"/>
          <p:cNvSpPr/>
          <p:nvPr/>
        </p:nvSpPr>
        <p:spPr>
          <a:xfrm>
            <a:off x="4684613"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a:off x="4664963"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6" name="Google Shape;2126;p46"/>
          <p:cNvSpPr/>
          <p:nvPr/>
        </p:nvSpPr>
        <p:spPr>
          <a:xfrm>
            <a:off x="2187188"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7" name="Google Shape;2127;p46"/>
          <p:cNvSpPr/>
          <p:nvPr/>
        </p:nvSpPr>
        <p:spPr>
          <a:xfrm>
            <a:off x="591362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8" name="Google Shape;2128;p46"/>
          <p:cNvSpPr/>
          <p:nvPr/>
        </p:nvSpPr>
        <p:spPr>
          <a:xfrm>
            <a:off x="3435850"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9" name="Google Shape;2129;p46"/>
          <p:cNvSpPr/>
          <p:nvPr/>
        </p:nvSpPr>
        <p:spPr>
          <a:xfrm>
            <a:off x="95807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0" name="Google Shape;213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1" name="Google Shape;2131;p46"/>
          <p:cNvSpPr txBox="1"/>
          <p:nvPr>
            <p:ph idx="2" type="title"/>
          </p:nvPr>
        </p:nvSpPr>
        <p:spPr>
          <a:xfrm>
            <a:off x="1101175"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2" name="Google Shape;2132;p46"/>
          <p:cNvSpPr txBox="1"/>
          <p:nvPr>
            <p:ph idx="1" type="subTitle"/>
          </p:nvPr>
        </p:nvSpPr>
        <p:spPr>
          <a:xfrm>
            <a:off x="1101175"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3" name="Google Shape;2133;p46"/>
          <p:cNvSpPr txBox="1"/>
          <p:nvPr>
            <p:ph idx="3" type="title"/>
          </p:nvPr>
        </p:nvSpPr>
        <p:spPr>
          <a:xfrm>
            <a:off x="3578951"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4" name="Google Shape;2134;p46"/>
          <p:cNvSpPr txBox="1"/>
          <p:nvPr>
            <p:ph idx="4" type="subTitle"/>
          </p:nvPr>
        </p:nvSpPr>
        <p:spPr>
          <a:xfrm>
            <a:off x="3578951"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5" name="Google Shape;2135;p46"/>
          <p:cNvSpPr txBox="1"/>
          <p:nvPr>
            <p:ph idx="5" type="title"/>
          </p:nvPr>
        </p:nvSpPr>
        <p:spPr>
          <a:xfrm>
            <a:off x="2330288" y="312602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6" name="Google Shape;2136;p46"/>
          <p:cNvSpPr txBox="1"/>
          <p:nvPr>
            <p:ph idx="6" type="subTitle"/>
          </p:nvPr>
        </p:nvSpPr>
        <p:spPr>
          <a:xfrm>
            <a:off x="2330288" y="382982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7" name="Google Shape;2137;p46"/>
          <p:cNvSpPr txBox="1"/>
          <p:nvPr>
            <p:ph idx="7" type="title"/>
          </p:nvPr>
        </p:nvSpPr>
        <p:spPr>
          <a:xfrm>
            <a:off x="6056727" y="143877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8" name="Google Shape;2138;p46"/>
          <p:cNvSpPr txBox="1"/>
          <p:nvPr>
            <p:ph idx="8" type="subTitle"/>
          </p:nvPr>
        </p:nvSpPr>
        <p:spPr>
          <a:xfrm>
            <a:off x="6056727" y="2142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9" name="Google Shape;2139;p46"/>
          <p:cNvSpPr txBox="1"/>
          <p:nvPr>
            <p:ph idx="9" type="title"/>
          </p:nvPr>
        </p:nvSpPr>
        <p:spPr>
          <a:xfrm>
            <a:off x="4808064" y="3126025"/>
            <a:ext cx="1986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0" name="Google Shape;2140;p46"/>
          <p:cNvSpPr txBox="1"/>
          <p:nvPr>
            <p:ph idx="13" type="subTitle"/>
          </p:nvPr>
        </p:nvSpPr>
        <p:spPr>
          <a:xfrm>
            <a:off x="4808064" y="382982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41" name="Shape 2141"/>
        <p:cNvGrpSpPr/>
        <p:nvPr/>
      </p:nvGrpSpPr>
      <p:grpSpPr>
        <a:xfrm>
          <a:off x="0" y="0"/>
          <a:ext cx="0" cy="0"/>
          <a:chOff x="0" y="0"/>
          <a:chExt cx="0" cy="0"/>
        </a:xfrm>
      </p:grpSpPr>
      <p:sp>
        <p:nvSpPr>
          <p:cNvPr id="2142" name="Google Shape;2142;p47"/>
          <p:cNvSpPr/>
          <p:nvPr/>
        </p:nvSpPr>
        <p:spPr>
          <a:xfrm>
            <a:off x="3040575" y="3974100"/>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3" name="Google Shape;2143;p47"/>
          <p:cNvSpPr/>
          <p:nvPr/>
        </p:nvSpPr>
        <p:spPr>
          <a:xfrm>
            <a:off x="4699350"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4699338" y="2358527"/>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5" name="Google Shape;2145;p47"/>
          <p:cNvSpPr/>
          <p:nvPr/>
        </p:nvSpPr>
        <p:spPr>
          <a:xfrm>
            <a:off x="1381975"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1381963" y="2312102"/>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7" name="Google Shape;2147;p47"/>
          <p:cNvSpPr/>
          <p:nvPr/>
        </p:nvSpPr>
        <p:spPr>
          <a:xfrm>
            <a:off x="3040675" y="3120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8" name="Google Shape;2148;p47"/>
          <p:cNvGrpSpPr/>
          <p:nvPr/>
        </p:nvGrpSpPr>
        <p:grpSpPr>
          <a:xfrm>
            <a:off x="5942652" y="1337208"/>
            <a:ext cx="3201535" cy="3808729"/>
            <a:chOff x="5588175" y="1772375"/>
            <a:chExt cx="1282050" cy="1525200"/>
          </a:xfrm>
        </p:grpSpPr>
        <p:sp>
          <p:nvSpPr>
            <p:cNvPr id="2149" name="Google Shape;2149;p47"/>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47"/>
          <p:cNvGrpSpPr/>
          <p:nvPr/>
        </p:nvGrpSpPr>
        <p:grpSpPr>
          <a:xfrm flipH="1">
            <a:off x="2" y="1337208"/>
            <a:ext cx="3201535" cy="3808729"/>
            <a:chOff x="5588175" y="1772375"/>
            <a:chExt cx="1282050" cy="1525200"/>
          </a:xfrm>
        </p:grpSpPr>
        <p:sp>
          <p:nvSpPr>
            <p:cNvPr id="2170" name="Google Shape;2170;p47"/>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47"/>
          <p:cNvSpPr txBox="1"/>
          <p:nvPr>
            <p:ph hasCustomPrompt="1" type="title"/>
          </p:nvPr>
        </p:nvSpPr>
        <p:spPr>
          <a:xfrm>
            <a:off x="1381975" y="152999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91" name="Google Shape;2191;p47"/>
          <p:cNvSpPr txBox="1"/>
          <p:nvPr>
            <p:ph idx="1" type="subTitle"/>
          </p:nvPr>
        </p:nvSpPr>
        <p:spPr>
          <a:xfrm>
            <a:off x="1381963" y="2352888"/>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2" name="Google Shape;2192;p47"/>
          <p:cNvSpPr txBox="1"/>
          <p:nvPr>
            <p:ph hasCustomPrompt="1" idx="2" type="title"/>
          </p:nvPr>
        </p:nvSpPr>
        <p:spPr>
          <a:xfrm>
            <a:off x="4699350" y="152999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93" name="Google Shape;2193;p47"/>
          <p:cNvSpPr txBox="1"/>
          <p:nvPr>
            <p:ph idx="3" type="subTitle"/>
          </p:nvPr>
        </p:nvSpPr>
        <p:spPr>
          <a:xfrm>
            <a:off x="4699338" y="2388247"/>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4" name="Google Shape;2194;p47"/>
          <p:cNvSpPr txBox="1"/>
          <p:nvPr>
            <p:ph hasCustomPrompt="1" idx="4" type="title"/>
          </p:nvPr>
        </p:nvSpPr>
        <p:spPr>
          <a:xfrm>
            <a:off x="3040675" y="3175325"/>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95" name="Google Shape;2195;p47"/>
          <p:cNvSpPr txBox="1"/>
          <p:nvPr>
            <p:ph idx="5" type="subTitle"/>
          </p:nvPr>
        </p:nvSpPr>
        <p:spPr>
          <a:xfrm>
            <a:off x="3040675" y="4051950"/>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6" name="Google Shape;2196;p4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1">
    <p:spTree>
      <p:nvGrpSpPr>
        <p:cNvPr id="2197" name="Shape 2197"/>
        <p:cNvGrpSpPr/>
        <p:nvPr/>
      </p:nvGrpSpPr>
      <p:grpSpPr>
        <a:xfrm>
          <a:off x="0" y="0"/>
          <a:ext cx="0" cy="0"/>
          <a:chOff x="0" y="0"/>
          <a:chExt cx="0" cy="0"/>
        </a:xfrm>
      </p:grpSpPr>
      <p:sp>
        <p:nvSpPr>
          <p:cNvPr id="2198" name="Google Shape;2198;p48"/>
          <p:cNvSpPr/>
          <p:nvPr/>
        </p:nvSpPr>
        <p:spPr>
          <a:xfrm>
            <a:off x="4889838"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4889838" y="2358527"/>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0" name="Google Shape;2200;p48"/>
          <p:cNvSpPr/>
          <p:nvPr/>
        </p:nvSpPr>
        <p:spPr>
          <a:xfrm>
            <a:off x="1191463"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8"/>
          <p:cNvSpPr/>
          <p:nvPr/>
        </p:nvSpPr>
        <p:spPr>
          <a:xfrm>
            <a:off x="1191463" y="2312102"/>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2" name="Google Shape;2202;p48"/>
          <p:cNvSpPr txBox="1"/>
          <p:nvPr>
            <p:ph hasCustomPrompt="1" type="title"/>
          </p:nvPr>
        </p:nvSpPr>
        <p:spPr>
          <a:xfrm>
            <a:off x="1191463" y="152999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03" name="Google Shape;2203;p48"/>
          <p:cNvSpPr txBox="1"/>
          <p:nvPr>
            <p:ph idx="1" type="subTitle"/>
          </p:nvPr>
        </p:nvSpPr>
        <p:spPr>
          <a:xfrm>
            <a:off x="1191463" y="2352888"/>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04" name="Google Shape;2204;p48"/>
          <p:cNvSpPr txBox="1"/>
          <p:nvPr>
            <p:ph hasCustomPrompt="1" idx="2" type="title"/>
          </p:nvPr>
        </p:nvSpPr>
        <p:spPr>
          <a:xfrm>
            <a:off x="4889838" y="152999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05" name="Google Shape;2205;p48"/>
          <p:cNvSpPr txBox="1"/>
          <p:nvPr>
            <p:ph idx="3" type="subTitle"/>
          </p:nvPr>
        </p:nvSpPr>
        <p:spPr>
          <a:xfrm>
            <a:off x="4889838" y="2388247"/>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06" name="Google Shape;2206;p48"/>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07" name="Google Shape;2207;p48"/>
          <p:cNvGrpSpPr/>
          <p:nvPr/>
        </p:nvGrpSpPr>
        <p:grpSpPr>
          <a:xfrm rot="5400000">
            <a:off x="-12101" y="3135153"/>
            <a:ext cx="2020446" cy="1996256"/>
            <a:chOff x="3884100" y="2447750"/>
            <a:chExt cx="843575" cy="833475"/>
          </a:xfrm>
        </p:grpSpPr>
        <p:sp>
          <p:nvSpPr>
            <p:cNvPr id="2208" name="Google Shape;2208;p48"/>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8"/>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8"/>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8"/>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8"/>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8"/>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8"/>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8"/>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8"/>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8"/>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8"/>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8"/>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8"/>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8"/>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8"/>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8"/>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8"/>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8"/>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8"/>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8"/>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48"/>
          <p:cNvSpPr/>
          <p:nvPr/>
        </p:nvSpPr>
        <p:spPr>
          <a:xfrm>
            <a:off x="4889838" y="306110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8"/>
          <p:cNvSpPr/>
          <p:nvPr/>
        </p:nvSpPr>
        <p:spPr>
          <a:xfrm>
            <a:off x="4889838" y="3961077"/>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0" name="Google Shape;2230;p48"/>
          <p:cNvSpPr/>
          <p:nvPr/>
        </p:nvSpPr>
        <p:spPr>
          <a:xfrm>
            <a:off x="1191463" y="306110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8"/>
          <p:cNvSpPr/>
          <p:nvPr/>
        </p:nvSpPr>
        <p:spPr>
          <a:xfrm>
            <a:off x="1191463" y="3914652"/>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2" name="Google Shape;2232;p48"/>
          <p:cNvSpPr txBox="1"/>
          <p:nvPr>
            <p:ph hasCustomPrompt="1" idx="5" type="title"/>
          </p:nvPr>
        </p:nvSpPr>
        <p:spPr>
          <a:xfrm>
            <a:off x="1191463" y="313254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3" name="Google Shape;2233;p48"/>
          <p:cNvSpPr txBox="1"/>
          <p:nvPr>
            <p:ph idx="6" type="subTitle"/>
          </p:nvPr>
        </p:nvSpPr>
        <p:spPr>
          <a:xfrm>
            <a:off x="1191463" y="3955438"/>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34" name="Google Shape;2234;p48"/>
          <p:cNvSpPr txBox="1"/>
          <p:nvPr>
            <p:ph hasCustomPrompt="1" idx="7" type="title"/>
          </p:nvPr>
        </p:nvSpPr>
        <p:spPr>
          <a:xfrm>
            <a:off x="4889838" y="3132548"/>
            <a:ext cx="3062700" cy="62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5" name="Google Shape;2235;p48"/>
          <p:cNvSpPr txBox="1"/>
          <p:nvPr>
            <p:ph idx="8" type="subTitle"/>
          </p:nvPr>
        </p:nvSpPr>
        <p:spPr>
          <a:xfrm>
            <a:off x="4889838" y="3990797"/>
            <a:ext cx="3062700" cy="3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236" name="Shape 2236"/>
        <p:cNvGrpSpPr/>
        <p:nvPr/>
      </p:nvGrpSpPr>
      <p:grpSpPr>
        <a:xfrm>
          <a:off x="0" y="0"/>
          <a:ext cx="0" cy="0"/>
          <a:chOff x="0" y="0"/>
          <a:chExt cx="0" cy="0"/>
        </a:xfrm>
      </p:grpSpPr>
      <p:sp>
        <p:nvSpPr>
          <p:cNvPr id="2237" name="Google Shape;2237;p49"/>
          <p:cNvSpPr/>
          <p:nvPr/>
        </p:nvSpPr>
        <p:spPr>
          <a:xfrm>
            <a:off x="1921425" y="1304350"/>
            <a:ext cx="5301000" cy="2826300"/>
          </a:xfrm>
          <a:prstGeom prst="roundRect">
            <a:avLst>
              <a:gd fmla="val 6183"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8" name="Google Shape;2238;p49"/>
          <p:cNvSpPr/>
          <p:nvPr/>
        </p:nvSpPr>
        <p:spPr>
          <a:xfrm>
            <a:off x="1921425" y="4249650"/>
            <a:ext cx="53010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39" name="Google Shape;2239;p49"/>
          <p:cNvGrpSpPr/>
          <p:nvPr/>
        </p:nvGrpSpPr>
        <p:grpSpPr>
          <a:xfrm>
            <a:off x="7202889" y="-21"/>
            <a:ext cx="1941158" cy="5143486"/>
            <a:chOff x="2771175" y="2473050"/>
            <a:chExt cx="613475" cy="1625525"/>
          </a:xfrm>
        </p:grpSpPr>
        <p:sp>
          <p:nvSpPr>
            <p:cNvPr id="2240" name="Google Shape;2240;p49"/>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49"/>
          <p:cNvGrpSpPr/>
          <p:nvPr/>
        </p:nvGrpSpPr>
        <p:grpSpPr>
          <a:xfrm flipH="1">
            <a:off x="-61" y="-21"/>
            <a:ext cx="1941158" cy="5143486"/>
            <a:chOff x="2771175" y="2473050"/>
            <a:chExt cx="613475" cy="1625525"/>
          </a:xfrm>
        </p:grpSpPr>
        <p:sp>
          <p:nvSpPr>
            <p:cNvPr id="2256" name="Google Shape;2256;p49"/>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9"/>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9"/>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49"/>
          <p:cNvSpPr txBox="1"/>
          <p:nvPr>
            <p:ph idx="1" type="subTitle"/>
          </p:nvPr>
        </p:nvSpPr>
        <p:spPr>
          <a:xfrm>
            <a:off x="2854650" y="1365025"/>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2272" name="Google Shape;2272;p49"/>
          <p:cNvSpPr txBox="1"/>
          <p:nvPr>
            <p:ph type="title"/>
          </p:nvPr>
        </p:nvSpPr>
        <p:spPr>
          <a:xfrm>
            <a:off x="720000" y="445025"/>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2273" name="Google Shape;2273;p49"/>
          <p:cNvSpPr txBox="1"/>
          <p:nvPr/>
        </p:nvSpPr>
        <p:spPr>
          <a:xfrm>
            <a:off x="2212650" y="3415763"/>
            <a:ext cx="4718700" cy="61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infographics &amp; images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r>
              <a:rPr lang="en" sz="1200">
                <a:solidFill>
                  <a:schemeClr val="dk1"/>
                </a:solidFill>
                <a:latin typeface="DM Sans"/>
                <a:ea typeface="DM Sans"/>
                <a:cs typeface="DM Sans"/>
                <a:sym typeface="DM Sans"/>
              </a:rPr>
              <a:t> </a:t>
            </a:r>
            <a:endParaRPr b="1" sz="1200">
              <a:solidFill>
                <a:schemeClr val="dk1"/>
              </a:solidFill>
              <a:latin typeface="DM Sans"/>
              <a:ea typeface="DM Sans"/>
              <a:cs typeface="DM Sans"/>
              <a:sym typeface="DM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74" name="Shape 2274"/>
        <p:cNvGrpSpPr/>
        <p:nvPr/>
      </p:nvGrpSpPr>
      <p:grpSpPr>
        <a:xfrm>
          <a:off x="0" y="0"/>
          <a:ext cx="0" cy="0"/>
          <a:chOff x="0" y="0"/>
          <a:chExt cx="0" cy="0"/>
        </a:xfrm>
      </p:grpSpPr>
      <p:grpSp>
        <p:nvGrpSpPr>
          <p:cNvPr id="2275" name="Google Shape;2275;p50"/>
          <p:cNvGrpSpPr/>
          <p:nvPr/>
        </p:nvGrpSpPr>
        <p:grpSpPr>
          <a:xfrm flipH="1">
            <a:off x="-11397" y="3441608"/>
            <a:ext cx="2140568" cy="1701902"/>
            <a:chOff x="5005075" y="2239400"/>
            <a:chExt cx="749525" cy="595925"/>
          </a:xfrm>
        </p:grpSpPr>
        <p:sp>
          <p:nvSpPr>
            <p:cNvPr id="2276" name="Google Shape;2276;p50"/>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0"/>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0"/>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0"/>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0"/>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50"/>
          <p:cNvGrpSpPr/>
          <p:nvPr/>
        </p:nvGrpSpPr>
        <p:grpSpPr>
          <a:xfrm rot="-5400000">
            <a:off x="6764145" y="14501"/>
            <a:ext cx="2394066" cy="2365402"/>
            <a:chOff x="3884100" y="2447750"/>
            <a:chExt cx="843575" cy="833475"/>
          </a:xfrm>
        </p:grpSpPr>
        <p:sp>
          <p:nvSpPr>
            <p:cNvPr id="2291" name="Google Shape;2291;p50"/>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0"/>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0"/>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0"/>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0"/>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0"/>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0"/>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0"/>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0"/>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0"/>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0"/>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0"/>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0"/>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0"/>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0"/>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0"/>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0"/>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0"/>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50"/>
          <p:cNvGrpSpPr/>
          <p:nvPr/>
        </p:nvGrpSpPr>
        <p:grpSpPr>
          <a:xfrm flipH="1" rot="5400000">
            <a:off x="-14205" y="14501"/>
            <a:ext cx="2394066" cy="2365402"/>
            <a:chOff x="3884100" y="2447750"/>
            <a:chExt cx="843575" cy="833475"/>
          </a:xfrm>
        </p:grpSpPr>
        <p:sp>
          <p:nvSpPr>
            <p:cNvPr id="2312" name="Google Shape;2312;p50"/>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0"/>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0"/>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0"/>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0"/>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0"/>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0"/>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0"/>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0"/>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0"/>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0"/>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0"/>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0"/>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0"/>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0"/>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0"/>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0"/>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0"/>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0"/>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0"/>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50"/>
          <p:cNvGrpSpPr/>
          <p:nvPr/>
        </p:nvGrpSpPr>
        <p:grpSpPr>
          <a:xfrm>
            <a:off x="7014828" y="3441608"/>
            <a:ext cx="2140568" cy="1701902"/>
            <a:chOff x="5005075" y="2239400"/>
            <a:chExt cx="749525" cy="595925"/>
          </a:xfrm>
        </p:grpSpPr>
        <p:sp>
          <p:nvSpPr>
            <p:cNvPr id="2333" name="Google Shape;2333;p50"/>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0"/>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0"/>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0"/>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0"/>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0"/>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0"/>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0"/>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0"/>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0"/>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0"/>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0"/>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0"/>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0"/>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6"/>
          <p:cNvGrpSpPr/>
          <p:nvPr/>
        </p:nvGrpSpPr>
        <p:grpSpPr>
          <a:xfrm flipH="1" rot="10800000">
            <a:off x="5876720" y="1662"/>
            <a:ext cx="3267048" cy="3886515"/>
            <a:chOff x="5588175" y="1772375"/>
            <a:chExt cx="1282050" cy="1525200"/>
          </a:xfrm>
        </p:grpSpPr>
        <p:sp>
          <p:nvSpPr>
            <p:cNvPr id="196" name="Google Shape;196;p6"/>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47" name="Shape 2347"/>
        <p:cNvGrpSpPr/>
        <p:nvPr/>
      </p:nvGrpSpPr>
      <p:grpSpPr>
        <a:xfrm>
          <a:off x="0" y="0"/>
          <a:ext cx="0" cy="0"/>
          <a:chOff x="0" y="0"/>
          <a:chExt cx="0" cy="0"/>
        </a:xfrm>
      </p:grpSpPr>
      <p:grpSp>
        <p:nvGrpSpPr>
          <p:cNvPr id="2348" name="Google Shape;2348;p51"/>
          <p:cNvGrpSpPr/>
          <p:nvPr/>
        </p:nvGrpSpPr>
        <p:grpSpPr>
          <a:xfrm rot="5400000">
            <a:off x="-11417" y="3248433"/>
            <a:ext cx="1906480" cy="1883654"/>
            <a:chOff x="3884100" y="2447750"/>
            <a:chExt cx="843575" cy="833475"/>
          </a:xfrm>
        </p:grpSpPr>
        <p:sp>
          <p:nvSpPr>
            <p:cNvPr id="2349" name="Google Shape;2349;p51"/>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51"/>
          <p:cNvGrpSpPr/>
          <p:nvPr/>
        </p:nvGrpSpPr>
        <p:grpSpPr>
          <a:xfrm rot="5400000">
            <a:off x="6561538" y="2566414"/>
            <a:ext cx="1412219" cy="3741959"/>
            <a:chOff x="2771175" y="2473050"/>
            <a:chExt cx="613475" cy="1625525"/>
          </a:xfrm>
        </p:grpSpPr>
        <p:sp>
          <p:nvSpPr>
            <p:cNvPr id="2370" name="Google Shape;2370;p51"/>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51"/>
          <p:cNvGrpSpPr/>
          <p:nvPr/>
        </p:nvGrpSpPr>
        <p:grpSpPr>
          <a:xfrm rot="-5400000">
            <a:off x="1164863" y="-1183736"/>
            <a:ext cx="1412219" cy="3741959"/>
            <a:chOff x="2771175" y="2473050"/>
            <a:chExt cx="613475" cy="1625525"/>
          </a:xfrm>
        </p:grpSpPr>
        <p:sp>
          <p:nvSpPr>
            <p:cNvPr id="2386" name="Google Shape;2386;p51"/>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1"/>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1"/>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51"/>
          <p:cNvGrpSpPr/>
          <p:nvPr/>
        </p:nvGrpSpPr>
        <p:grpSpPr>
          <a:xfrm rot="-5400000">
            <a:off x="7235008" y="6008"/>
            <a:ext cx="1906480" cy="1883654"/>
            <a:chOff x="3884100" y="2447750"/>
            <a:chExt cx="843575" cy="833475"/>
          </a:xfrm>
        </p:grpSpPr>
        <p:sp>
          <p:nvSpPr>
            <p:cNvPr id="2402" name="Google Shape;2402;p51"/>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2422" name="Shape 2422"/>
        <p:cNvGrpSpPr/>
        <p:nvPr/>
      </p:nvGrpSpPr>
      <p:grpSpPr>
        <a:xfrm>
          <a:off x="0" y="0"/>
          <a:ext cx="0" cy="0"/>
          <a:chOff x="0" y="0"/>
          <a:chExt cx="0" cy="0"/>
        </a:xfrm>
      </p:grpSpPr>
      <p:grpSp>
        <p:nvGrpSpPr>
          <p:cNvPr id="2423" name="Google Shape;2423;p52"/>
          <p:cNvGrpSpPr/>
          <p:nvPr/>
        </p:nvGrpSpPr>
        <p:grpSpPr>
          <a:xfrm>
            <a:off x="5942652" y="1337208"/>
            <a:ext cx="3201535" cy="3808729"/>
            <a:chOff x="5588175" y="1772375"/>
            <a:chExt cx="1282050" cy="1525200"/>
          </a:xfrm>
        </p:grpSpPr>
        <p:sp>
          <p:nvSpPr>
            <p:cNvPr id="2424" name="Google Shape;2424;p52"/>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52"/>
          <p:cNvGrpSpPr/>
          <p:nvPr/>
        </p:nvGrpSpPr>
        <p:grpSpPr>
          <a:xfrm flipH="1">
            <a:off x="2" y="1337208"/>
            <a:ext cx="3201535" cy="3808729"/>
            <a:chOff x="5588175" y="1772375"/>
            <a:chExt cx="1282050" cy="1525200"/>
          </a:xfrm>
        </p:grpSpPr>
        <p:sp>
          <p:nvSpPr>
            <p:cNvPr id="2445" name="Google Shape;2445;p52"/>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2465" name="Shape 2465"/>
        <p:cNvGrpSpPr/>
        <p:nvPr/>
      </p:nvGrpSpPr>
      <p:grpSpPr>
        <a:xfrm>
          <a:off x="0" y="0"/>
          <a:ext cx="0" cy="0"/>
          <a:chOff x="0" y="0"/>
          <a:chExt cx="0" cy="0"/>
        </a:xfrm>
      </p:grpSpPr>
      <p:grpSp>
        <p:nvGrpSpPr>
          <p:cNvPr id="2466" name="Google Shape;2466;p53"/>
          <p:cNvGrpSpPr/>
          <p:nvPr/>
        </p:nvGrpSpPr>
        <p:grpSpPr>
          <a:xfrm rot="10800000">
            <a:off x="6601605" y="2277807"/>
            <a:ext cx="2542400" cy="2865695"/>
            <a:chOff x="551550" y="1218425"/>
            <a:chExt cx="1388000" cy="1564500"/>
          </a:xfrm>
        </p:grpSpPr>
        <p:sp>
          <p:nvSpPr>
            <p:cNvPr id="2467" name="Google Shape;2467;p53"/>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53"/>
          <p:cNvGrpSpPr/>
          <p:nvPr/>
        </p:nvGrpSpPr>
        <p:grpSpPr>
          <a:xfrm>
            <a:off x="5" y="-43"/>
            <a:ext cx="2542400" cy="2865695"/>
            <a:chOff x="551550" y="1218425"/>
            <a:chExt cx="1388000" cy="1564500"/>
          </a:xfrm>
        </p:grpSpPr>
        <p:sp>
          <p:nvSpPr>
            <p:cNvPr id="2485" name="Google Shape;2485;p53"/>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8">
    <p:spTree>
      <p:nvGrpSpPr>
        <p:cNvPr id="2502" name="Shape 2502"/>
        <p:cNvGrpSpPr/>
        <p:nvPr/>
      </p:nvGrpSpPr>
      <p:grpSpPr>
        <a:xfrm>
          <a:off x="0" y="0"/>
          <a:ext cx="0" cy="0"/>
          <a:chOff x="0" y="0"/>
          <a:chExt cx="0" cy="0"/>
        </a:xfrm>
      </p:grpSpPr>
      <p:grpSp>
        <p:nvGrpSpPr>
          <p:cNvPr id="2503" name="Google Shape;2503;p54"/>
          <p:cNvGrpSpPr/>
          <p:nvPr/>
        </p:nvGrpSpPr>
        <p:grpSpPr>
          <a:xfrm>
            <a:off x="7202889" y="-21"/>
            <a:ext cx="1941158" cy="5143486"/>
            <a:chOff x="2771175" y="2473050"/>
            <a:chExt cx="613475" cy="1625525"/>
          </a:xfrm>
        </p:grpSpPr>
        <p:sp>
          <p:nvSpPr>
            <p:cNvPr id="2504" name="Google Shape;2504;p54"/>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54"/>
          <p:cNvGrpSpPr/>
          <p:nvPr/>
        </p:nvGrpSpPr>
        <p:grpSpPr>
          <a:xfrm flipH="1">
            <a:off x="-61" y="-21"/>
            <a:ext cx="1941158" cy="5143486"/>
            <a:chOff x="2771175" y="2473050"/>
            <a:chExt cx="613475" cy="1625525"/>
          </a:xfrm>
        </p:grpSpPr>
        <p:sp>
          <p:nvSpPr>
            <p:cNvPr id="2520" name="Google Shape;2520;p54"/>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39">
    <p:spTree>
      <p:nvGrpSpPr>
        <p:cNvPr id="2535" name="Shape 2535"/>
        <p:cNvGrpSpPr/>
        <p:nvPr/>
      </p:nvGrpSpPr>
      <p:grpSpPr>
        <a:xfrm>
          <a:off x="0" y="0"/>
          <a:ext cx="0" cy="0"/>
          <a:chOff x="0" y="0"/>
          <a:chExt cx="0" cy="0"/>
        </a:xfrm>
      </p:grpSpPr>
      <p:grpSp>
        <p:nvGrpSpPr>
          <p:cNvPr id="2536" name="Google Shape;2536;p55"/>
          <p:cNvGrpSpPr/>
          <p:nvPr/>
        </p:nvGrpSpPr>
        <p:grpSpPr>
          <a:xfrm flipH="1" rot="10800000">
            <a:off x="-13" y="7"/>
            <a:ext cx="9142584" cy="1688125"/>
            <a:chOff x="410450" y="2958175"/>
            <a:chExt cx="1976775" cy="365000"/>
          </a:xfrm>
        </p:grpSpPr>
        <p:sp>
          <p:nvSpPr>
            <p:cNvPr id="2537" name="Google Shape;2537;p55"/>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55"/>
          <p:cNvGrpSpPr/>
          <p:nvPr/>
        </p:nvGrpSpPr>
        <p:grpSpPr>
          <a:xfrm rot="5400000">
            <a:off x="-12101" y="3134994"/>
            <a:ext cx="2020446" cy="1996256"/>
            <a:chOff x="3884100" y="2447750"/>
            <a:chExt cx="843575" cy="833475"/>
          </a:xfrm>
        </p:grpSpPr>
        <p:sp>
          <p:nvSpPr>
            <p:cNvPr id="2565" name="Google Shape;2565;p55"/>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grpSp>
        <p:nvGrpSpPr>
          <p:cNvPr id="218" name="Google Shape;218;p7"/>
          <p:cNvGrpSpPr/>
          <p:nvPr/>
        </p:nvGrpSpPr>
        <p:grpSpPr>
          <a:xfrm rot="10800000">
            <a:off x="6601605" y="2277807"/>
            <a:ext cx="2542400" cy="2865695"/>
            <a:chOff x="551550" y="1218425"/>
            <a:chExt cx="1388000" cy="1564500"/>
          </a:xfrm>
        </p:grpSpPr>
        <p:sp>
          <p:nvSpPr>
            <p:cNvPr id="219" name="Google Shape;219;p7"/>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7"/>
          <p:cNvGrpSpPr/>
          <p:nvPr/>
        </p:nvGrpSpPr>
        <p:grpSpPr>
          <a:xfrm>
            <a:off x="5" y="-43"/>
            <a:ext cx="2542400" cy="2865695"/>
            <a:chOff x="551550" y="1218425"/>
            <a:chExt cx="1388000" cy="1564500"/>
          </a:xfrm>
        </p:grpSpPr>
        <p:sp>
          <p:nvSpPr>
            <p:cNvPr id="237" name="Google Shape;237;p7"/>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7"/>
          <p:cNvSpPr/>
          <p:nvPr/>
        </p:nvSpPr>
        <p:spPr>
          <a:xfrm>
            <a:off x="5712175" y="1574050"/>
            <a:ext cx="2782200" cy="2782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649625" y="1573975"/>
            <a:ext cx="4866900" cy="2782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7"/>
          <p:cNvSpPr txBox="1"/>
          <p:nvPr>
            <p:ph idx="1" type="subTitle"/>
          </p:nvPr>
        </p:nvSpPr>
        <p:spPr>
          <a:xfrm>
            <a:off x="807725" y="1747600"/>
            <a:ext cx="4550700" cy="252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257" name="Google Shape;25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8"/>
          <p:cNvSpPr/>
          <p:nvPr/>
        </p:nvSpPr>
        <p:spPr>
          <a:xfrm>
            <a:off x="719900" y="967725"/>
            <a:ext cx="7704000" cy="3043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60" name="Google Shape;260;p8"/>
          <p:cNvGrpSpPr/>
          <p:nvPr/>
        </p:nvGrpSpPr>
        <p:grpSpPr>
          <a:xfrm flipH="1" rot="5400000">
            <a:off x="309745" y="-309738"/>
            <a:ext cx="3267048" cy="3886515"/>
            <a:chOff x="5588175" y="1772375"/>
            <a:chExt cx="1282050" cy="1525200"/>
          </a:xfrm>
        </p:grpSpPr>
        <p:sp>
          <p:nvSpPr>
            <p:cNvPr id="261" name="Google Shape;261;p8"/>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8"/>
          <p:cNvGrpSpPr/>
          <p:nvPr/>
        </p:nvGrpSpPr>
        <p:grpSpPr>
          <a:xfrm flipH="1" rot="-5400000">
            <a:off x="5567220" y="1566712"/>
            <a:ext cx="3267048" cy="3886515"/>
            <a:chOff x="5588175" y="1772375"/>
            <a:chExt cx="1282050" cy="1525200"/>
          </a:xfrm>
        </p:grpSpPr>
        <p:sp>
          <p:nvSpPr>
            <p:cNvPr id="282" name="Google Shape;282;p8"/>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8"/>
          <p:cNvSpPr txBox="1"/>
          <p:nvPr>
            <p:ph type="title"/>
          </p:nvPr>
        </p:nvSpPr>
        <p:spPr>
          <a:xfrm>
            <a:off x="925900" y="1307100"/>
            <a:ext cx="72921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grpSp>
        <p:nvGrpSpPr>
          <p:cNvPr id="304" name="Google Shape;304;p9"/>
          <p:cNvGrpSpPr/>
          <p:nvPr/>
        </p:nvGrpSpPr>
        <p:grpSpPr>
          <a:xfrm rot="-5400000">
            <a:off x="6974004" y="247965"/>
            <a:ext cx="2417593" cy="1922156"/>
            <a:chOff x="5005075" y="2239400"/>
            <a:chExt cx="749525" cy="595925"/>
          </a:xfrm>
        </p:grpSpPr>
        <p:sp>
          <p:nvSpPr>
            <p:cNvPr id="305" name="Google Shape;305;p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9"/>
          <p:cNvGrpSpPr/>
          <p:nvPr/>
        </p:nvGrpSpPr>
        <p:grpSpPr>
          <a:xfrm flipH="1" rot="5400000">
            <a:off x="-247746" y="247965"/>
            <a:ext cx="2417593" cy="1922156"/>
            <a:chOff x="5005075" y="2239400"/>
            <a:chExt cx="749525" cy="595925"/>
          </a:xfrm>
        </p:grpSpPr>
        <p:sp>
          <p:nvSpPr>
            <p:cNvPr id="320" name="Google Shape;320;p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9"/>
          <p:cNvSpPr/>
          <p:nvPr/>
        </p:nvSpPr>
        <p:spPr>
          <a:xfrm>
            <a:off x="1176750" y="2111725"/>
            <a:ext cx="6790500" cy="1978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5" name="Google Shape;335;p9"/>
          <p:cNvGrpSpPr/>
          <p:nvPr/>
        </p:nvGrpSpPr>
        <p:grpSpPr>
          <a:xfrm>
            <a:off x="-13" y="3455220"/>
            <a:ext cx="9142584" cy="1688125"/>
            <a:chOff x="410450" y="2958175"/>
            <a:chExt cx="1976775" cy="365000"/>
          </a:xfrm>
        </p:grpSpPr>
        <p:sp>
          <p:nvSpPr>
            <p:cNvPr id="336" name="Google Shape;336;p9"/>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9"/>
          <p:cNvSpPr/>
          <p:nvPr/>
        </p:nvSpPr>
        <p:spPr>
          <a:xfrm>
            <a:off x="1176850" y="897250"/>
            <a:ext cx="6790500" cy="997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9"/>
          <p:cNvSpPr txBox="1"/>
          <p:nvPr>
            <p:ph type="title"/>
          </p:nvPr>
        </p:nvSpPr>
        <p:spPr>
          <a:xfrm>
            <a:off x="2100725" y="964099"/>
            <a:ext cx="49425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5" name="Google Shape;365;p9"/>
          <p:cNvSpPr txBox="1"/>
          <p:nvPr>
            <p:ph idx="1" type="subTitle"/>
          </p:nvPr>
        </p:nvSpPr>
        <p:spPr>
          <a:xfrm>
            <a:off x="1663800" y="2426675"/>
            <a:ext cx="58164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6" name="Shape 366"/>
        <p:cNvGrpSpPr/>
        <p:nvPr/>
      </p:nvGrpSpPr>
      <p:grpSpPr>
        <a:xfrm>
          <a:off x="0" y="0"/>
          <a:ext cx="0" cy="0"/>
          <a:chOff x="0" y="0"/>
          <a:chExt cx="0" cy="0"/>
        </a:xfrm>
      </p:grpSpPr>
      <p:sp>
        <p:nvSpPr>
          <p:cNvPr id="367" name="Google Shape;367;p10"/>
          <p:cNvSpPr/>
          <p:nvPr/>
        </p:nvSpPr>
        <p:spPr>
          <a:xfrm>
            <a:off x="13250" y="0"/>
            <a:ext cx="9144000" cy="5143500"/>
          </a:xfrm>
          <a:prstGeom prst="rect">
            <a:avLst/>
          </a:prstGeom>
          <a:solidFill>
            <a:schemeClr val="lt1">
              <a:alpha val="754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720000" y="1392250"/>
            <a:ext cx="4284600" cy="1534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9" name="Google Shape;369;p10"/>
          <p:cNvGrpSpPr/>
          <p:nvPr/>
        </p:nvGrpSpPr>
        <p:grpSpPr>
          <a:xfrm flipH="1" rot="10800000">
            <a:off x="4872698" y="55023"/>
            <a:ext cx="4284611" cy="5097218"/>
            <a:chOff x="5588175" y="1772375"/>
            <a:chExt cx="1282050" cy="1525200"/>
          </a:xfrm>
        </p:grpSpPr>
        <p:sp>
          <p:nvSpPr>
            <p:cNvPr id="370" name="Google Shape;370;p10"/>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0"/>
          <p:cNvGrpSpPr/>
          <p:nvPr/>
        </p:nvGrpSpPr>
        <p:grpSpPr>
          <a:xfrm flipH="1" rot="-5400000">
            <a:off x="1717402" y="1327869"/>
            <a:ext cx="2081950" cy="5516544"/>
            <a:chOff x="2771175" y="2473050"/>
            <a:chExt cx="613475" cy="1625525"/>
          </a:xfrm>
        </p:grpSpPr>
        <p:sp>
          <p:nvSpPr>
            <p:cNvPr id="391" name="Google Shape;391;p10"/>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0"/>
          <p:cNvSpPr txBox="1"/>
          <p:nvPr>
            <p:ph type="title"/>
          </p:nvPr>
        </p:nvSpPr>
        <p:spPr>
          <a:xfrm>
            <a:off x="872250" y="1605100"/>
            <a:ext cx="3980100" cy="110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10800025"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scheduleit.com/diary-software.htm" TargetMode="External"/><Relationship Id="rId4" Type="http://schemas.openxmlformats.org/officeDocument/2006/relationships/hyperlink" Target="https://www.scheduleit.com/diary-software.htm" TargetMode="External"/><Relationship Id="rId9" Type="http://schemas.openxmlformats.org/officeDocument/2006/relationships/hyperlink" Target="https://www.sqltutorial.org/sql-data-types/" TargetMode="External"/><Relationship Id="rId5" Type="http://schemas.openxmlformats.org/officeDocument/2006/relationships/hyperlink" Target="https://www.adobe.com/express/create/online-journal" TargetMode="External"/><Relationship Id="rId6" Type="http://schemas.openxmlformats.org/officeDocument/2006/relationships/hyperlink" Target="https://www.adobe.com/express/create/online-journal" TargetMode="External"/><Relationship Id="rId7" Type="http://schemas.openxmlformats.org/officeDocument/2006/relationships/hyperlink" Target="https://dayoneapp.com/" TargetMode="External"/><Relationship Id="rId8" Type="http://schemas.openxmlformats.org/officeDocument/2006/relationships/hyperlink" Target="https://dayoneapp.com/" TargetMode="External"/><Relationship Id="rId20" Type="http://schemas.openxmlformats.org/officeDocument/2006/relationships/hyperlink" Target="https://dev.mysql.com/doc/refman/8.0/en/enum.html" TargetMode="External"/><Relationship Id="rId22" Type="http://schemas.openxmlformats.org/officeDocument/2006/relationships/hyperlink" Target="https://dev.mysql.com/doc/refman/8.0/en/set.html" TargetMode="External"/><Relationship Id="rId21" Type="http://schemas.openxmlformats.org/officeDocument/2006/relationships/hyperlink" Target="https://dev.mysql.com/doc/refman/8.0/en/set.html" TargetMode="External"/><Relationship Id="rId24" Type="http://schemas.openxmlformats.org/officeDocument/2006/relationships/hyperlink" Target="https://amplitude.com/blog/data-types" TargetMode="External"/><Relationship Id="rId23" Type="http://schemas.openxmlformats.org/officeDocument/2006/relationships/hyperlink" Target="https://amplitude.com/blog/data-types" TargetMode="External"/><Relationship Id="rId26" Type="http://schemas.openxmlformats.org/officeDocument/2006/relationships/hyperlink" Target="https://dev.mysql.com/doc/refman/8.0/en/data-type-defaults.html" TargetMode="External"/><Relationship Id="rId25" Type="http://schemas.openxmlformats.org/officeDocument/2006/relationships/hyperlink" Target="https://dev.mysql.com/doc/refman/8.0/en/data-type-defaults.html" TargetMode="External"/><Relationship Id="rId11" Type="http://schemas.openxmlformats.org/officeDocument/2006/relationships/hyperlink" Target="https://dev.mysql.com/doc/refman/8.0/en/string-type-syntax.html" TargetMode="External"/><Relationship Id="rId10" Type="http://schemas.openxmlformats.org/officeDocument/2006/relationships/hyperlink" Target="https://www.sqltutorial.org/sql-data-types/" TargetMode="External"/><Relationship Id="rId13" Type="http://schemas.openxmlformats.org/officeDocument/2006/relationships/hyperlink" Target="https://dev.mysql.com/doc/refman/8.0/en/char.html" TargetMode="External"/><Relationship Id="rId12" Type="http://schemas.openxmlformats.org/officeDocument/2006/relationships/hyperlink" Target="https://dev.mysql.com/doc/refman/8.0/en/string-type-syntax.html" TargetMode="External"/><Relationship Id="rId15" Type="http://schemas.openxmlformats.org/officeDocument/2006/relationships/hyperlink" Target="https://dev.mysql.com/doc/refman/8.0/en/binary-varbinary.html" TargetMode="External"/><Relationship Id="rId14" Type="http://schemas.openxmlformats.org/officeDocument/2006/relationships/hyperlink" Target="https://dev.mysql.com/doc/refman/8.0/en/char.html" TargetMode="External"/><Relationship Id="rId17" Type="http://schemas.openxmlformats.org/officeDocument/2006/relationships/hyperlink" Target="https://dev.mysql.com/doc/refman/8.0/en/blob.html" TargetMode="External"/><Relationship Id="rId16" Type="http://schemas.openxmlformats.org/officeDocument/2006/relationships/hyperlink" Target="https://dev.mysql.com/doc/refman/8.0/en/binary-varbinary.html" TargetMode="External"/><Relationship Id="rId19" Type="http://schemas.openxmlformats.org/officeDocument/2006/relationships/hyperlink" Target="https://dev.mysql.com/doc/refman/8.0/en/enum.html" TargetMode="External"/><Relationship Id="rId18" Type="http://schemas.openxmlformats.org/officeDocument/2006/relationships/hyperlink" Target="https://dev.mysql.com/doc/refman/8.0/en/blob.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56"/>
          <p:cNvSpPr txBox="1"/>
          <p:nvPr>
            <p:ph type="ctrTitle"/>
          </p:nvPr>
        </p:nvSpPr>
        <p:spPr>
          <a:xfrm>
            <a:off x="1518025" y="1143450"/>
            <a:ext cx="6108000" cy="20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800"/>
              <a:t>Diary Management System</a:t>
            </a:r>
            <a:endParaRPr b="0" sz="4800"/>
          </a:p>
          <a:p>
            <a:pPr indent="0" lvl="0" marL="0" rtl="0" algn="ctr">
              <a:spcBef>
                <a:spcPts val="0"/>
              </a:spcBef>
              <a:spcAft>
                <a:spcPts val="0"/>
              </a:spcAft>
              <a:buNone/>
            </a:pPr>
            <a:r>
              <a:rPr b="0" lang="en" sz="2400"/>
              <a:t>Team 1</a:t>
            </a:r>
            <a:endParaRPr b="0" sz="2400"/>
          </a:p>
        </p:txBody>
      </p:sp>
      <p:sp>
        <p:nvSpPr>
          <p:cNvPr id="2590" name="Google Shape;2590;p56"/>
          <p:cNvSpPr txBox="1"/>
          <p:nvPr>
            <p:ph idx="1" type="subTitle"/>
          </p:nvPr>
        </p:nvSpPr>
        <p:spPr>
          <a:xfrm>
            <a:off x="1372325" y="3315475"/>
            <a:ext cx="6189300" cy="7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Solomon Henry, Cayleigh Goberman, Jakeline Linares, Cheryl Kumah, Erick Perez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89"/>
                                        </p:tgtEl>
                                        <p:attrNameLst>
                                          <p:attrName>style.visibility</p:attrName>
                                        </p:attrNameLst>
                                      </p:cBhvr>
                                      <p:to>
                                        <p:strVal val="visible"/>
                                      </p:to>
                                    </p:set>
                                    <p:anim calcmode="lin" valueType="num">
                                      <p:cBhvr additive="base">
                                        <p:cTn dur="1000"/>
                                        <p:tgtEl>
                                          <p:spTgt spid="25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1000"/>
                                        <p:tgtEl>
                                          <p:spTgt spid="2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65"/>
          <p:cNvSpPr txBox="1"/>
          <p:nvPr>
            <p:ph type="title"/>
          </p:nvPr>
        </p:nvSpPr>
        <p:spPr>
          <a:xfrm>
            <a:off x="720000" y="129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Conceptual Model</a:t>
            </a:r>
            <a:endParaRPr/>
          </a:p>
        </p:txBody>
      </p:sp>
      <p:sp>
        <p:nvSpPr>
          <p:cNvPr id="2698" name="Google Shape;2698;p65"/>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10</a:t>
            </a:r>
            <a:endParaRPr sz="1600"/>
          </a:p>
        </p:txBody>
      </p:sp>
      <p:pic>
        <p:nvPicPr>
          <p:cNvPr id="2699" name="Google Shape;2699;p65"/>
          <p:cNvPicPr preferRelativeResize="0"/>
          <p:nvPr/>
        </p:nvPicPr>
        <p:blipFill>
          <a:blip r:embed="rId3">
            <a:alphaModFix/>
          </a:blip>
          <a:stretch>
            <a:fillRect/>
          </a:stretch>
        </p:blipFill>
        <p:spPr>
          <a:xfrm>
            <a:off x="1024788" y="881713"/>
            <a:ext cx="7094425" cy="4125524"/>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66"/>
          <p:cNvSpPr txBox="1"/>
          <p:nvPr>
            <p:ph type="title"/>
          </p:nvPr>
        </p:nvSpPr>
        <p:spPr>
          <a:xfrm>
            <a:off x="1573800" y="2335275"/>
            <a:ext cx="5996400" cy="15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400"/>
              <a:t>Enhanced Entity Relationship Model</a:t>
            </a:r>
            <a:endParaRPr b="0" sz="4400"/>
          </a:p>
          <a:p>
            <a:pPr indent="0" lvl="0" marL="0" rtl="0" algn="l">
              <a:spcBef>
                <a:spcPts val="0"/>
              </a:spcBef>
              <a:spcAft>
                <a:spcPts val="0"/>
              </a:spcAft>
              <a:buNone/>
            </a:pPr>
            <a:r>
              <a:t/>
            </a:r>
            <a:endParaRPr b="0" sz="4400"/>
          </a:p>
        </p:txBody>
      </p:sp>
      <p:sp>
        <p:nvSpPr>
          <p:cNvPr id="2705" name="Google Shape;2705;p66"/>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06" name="Google Shape;2706;p66"/>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11</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67"/>
          <p:cNvSpPr txBox="1"/>
          <p:nvPr>
            <p:ph type="title"/>
          </p:nvPr>
        </p:nvSpPr>
        <p:spPr>
          <a:xfrm>
            <a:off x="720000" y="162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EER Model</a:t>
            </a:r>
            <a:endParaRPr/>
          </a:p>
        </p:txBody>
      </p:sp>
      <p:sp>
        <p:nvSpPr>
          <p:cNvPr id="2712" name="Google Shape;2712;p67"/>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12</a:t>
            </a:r>
            <a:endParaRPr sz="1600"/>
          </a:p>
        </p:txBody>
      </p:sp>
      <p:pic>
        <p:nvPicPr>
          <p:cNvPr id="2713" name="Google Shape;2713;p67"/>
          <p:cNvPicPr preferRelativeResize="0"/>
          <p:nvPr/>
        </p:nvPicPr>
        <p:blipFill>
          <a:blip r:embed="rId3">
            <a:alphaModFix/>
          </a:blip>
          <a:stretch>
            <a:fillRect/>
          </a:stretch>
        </p:blipFill>
        <p:spPr>
          <a:xfrm>
            <a:off x="2146050" y="821975"/>
            <a:ext cx="4851901" cy="4110375"/>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68"/>
          <p:cNvSpPr txBox="1"/>
          <p:nvPr>
            <p:ph type="title"/>
          </p:nvPr>
        </p:nvSpPr>
        <p:spPr>
          <a:xfrm>
            <a:off x="1573850" y="2237400"/>
            <a:ext cx="5996400" cy="17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SQL Database Development</a:t>
            </a:r>
            <a:endParaRPr b="0"/>
          </a:p>
          <a:p>
            <a:pPr indent="0" lvl="0" marL="0" rtl="0" algn="ctr">
              <a:spcBef>
                <a:spcPts val="0"/>
              </a:spcBef>
              <a:spcAft>
                <a:spcPts val="0"/>
              </a:spcAft>
              <a:buNone/>
            </a:pPr>
            <a:r>
              <a:t/>
            </a:r>
            <a:endParaRPr b="0"/>
          </a:p>
          <a:p>
            <a:pPr indent="0" lvl="0" marL="0" rtl="0" algn="ctr">
              <a:spcBef>
                <a:spcPts val="0"/>
              </a:spcBef>
              <a:spcAft>
                <a:spcPts val="0"/>
              </a:spcAft>
              <a:buNone/>
            </a:pPr>
            <a:r>
              <a:t/>
            </a:r>
            <a:endParaRPr b="0"/>
          </a:p>
          <a:p>
            <a:pPr indent="0" lvl="0" marL="0" rtl="0" algn="l">
              <a:spcBef>
                <a:spcPts val="0"/>
              </a:spcBef>
              <a:spcAft>
                <a:spcPts val="0"/>
              </a:spcAft>
              <a:buNone/>
            </a:pPr>
            <a:r>
              <a:t/>
            </a:r>
            <a:endParaRPr b="0"/>
          </a:p>
        </p:txBody>
      </p:sp>
      <p:sp>
        <p:nvSpPr>
          <p:cNvPr id="2719" name="Google Shape;2719;p68"/>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20" name="Google Shape;2720;p68"/>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13</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 Database Development</a:t>
            </a:r>
            <a:endParaRPr/>
          </a:p>
        </p:txBody>
      </p:sp>
      <p:sp>
        <p:nvSpPr>
          <p:cNvPr id="2726" name="Google Shape;2726;p69"/>
          <p:cNvSpPr txBox="1"/>
          <p:nvPr>
            <p:ph idx="1" type="body"/>
          </p:nvPr>
        </p:nvSpPr>
        <p:spPr>
          <a:xfrm>
            <a:off x="720000" y="1162775"/>
            <a:ext cx="7704000" cy="3563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Database was created and named diary_management</a:t>
            </a:r>
            <a:endParaRPr sz="1800"/>
          </a:p>
          <a:p>
            <a:pPr indent="-342900" lvl="0" marL="457200" rtl="0" algn="l">
              <a:lnSpc>
                <a:spcPct val="115000"/>
              </a:lnSpc>
              <a:spcBef>
                <a:spcPts val="0"/>
              </a:spcBef>
              <a:spcAft>
                <a:spcPts val="0"/>
              </a:spcAft>
              <a:buSzPts val="1800"/>
              <a:buChar char="●"/>
            </a:pPr>
            <a:r>
              <a:rPr lang="en" sz="1800"/>
              <a:t>Tables were created based off the EERD</a:t>
            </a:r>
            <a:endParaRPr sz="1800"/>
          </a:p>
        </p:txBody>
      </p:sp>
      <p:sp>
        <p:nvSpPr>
          <p:cNvPr id="2727" name="Google Shape;2727;p69"/>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14</a:t>
            </a:r>
            <a:endParaRPr sz="1600"/>
          </a:p>
        </p:txBody>
      </p:sp>
      <p:pic>
        <p:nvPicPr>
          <p:cNvPr id="2728" name="Google Shape;2728;p69"/>
          <p:cNvPicPr preferRelativeResize="0"/>
          <p:nvPr/>
        </p:nvPicPr>
        <p:blipFill>
          <a:blip r:embed="rId3">
            <a:alphaModFix/>
          </a:blip>
          <a:stretch>
            <a:fillRect/>
          </a:stretch>
        </p:blipFill>
        <p:spPr>
          <a:xfrm>
            <a:off x="658575" y="2285400"/>
            <a:ext cx="4239151" cy="572700"/>
          </a:xfrm>
          <a:prstGeom prst="rect">
            <a:avLst/>
          </a:prstGeom>
          <a:noFill/>
          <a:ln>
            <a:noFill/>
          </a:ln>
        </p:spPr>
      </p:pic>
      <p:pic>
        <p:nvPicPr>
          <p:cNvPr id="2729" name="Google Shape;2729;p69"/>
          <p:cNvPicPr preferRelativeResize="0"/>
          <p:nvPr/>
        </p:nvPicPr>
        <p:blipFill>
          <a:blip r:embed="rId4">
            <a:alphaModFix/>
          </a:blip>
          <a:stretch>
            <a:fillRect/>
          </a:stretch>
        </p:blipFill>
        <p:spPr>
          <a:xfrm>
            <a:off x="658571" y="2825909"/>
            <a:ext cx="4337050" cy="1899475"/>
          </a:xfrm>
          <a:prstGeom prst="rect">
            <a:avLst/>
          </a:prstGeom>
          <a:noFill/>
          <a:ln>
            <a:noFill/>
          </a:ln>
        </p:spPr>
      </p:pic>
      <p:pic>
        <p:nvPicPr>
          <p:cNvPr id="2730" name="Google Shape;2730;p69"/>
          <p:cNvPicPr preferRelativeResize="0"/>
          <p:nvPr/>
        </p:nvPicPr>
        <p:blipFill>
          <a:blip r:embed="rId5">
            <a:alphaModFix/>
          </a:blip>
          <a:stretch>
            <a:fillRect/>
          </a:stretch>
        </p:blipFill>
        <p:spPr>
          <a:xfrm>
            <a:off x="4995625" y="2825898"/>
            <a:ext cx="4021125" cy="1831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Normalization</a:t>
            </a:r>
            <a:endParaRPr sz="3400"/>
          </a:p>
        </p:txBody>
      </p:sp>
      <p:sp>
        <p:nvSpPr>
          <p:cNvPr id="2736" name="Google Shape;2736;p70"/>
          <p:cNvSpPr txBox="1"/>
          <p:nvPr>
            <p:ph idx="1" type="body"/>
          </p:nvPr>
        </p:nvSpPr>
        <p:spPr>
          <a:xfrm>
            <a:off x="720000" y="1162775"/>
            <a:ext cx="7704000" cy="35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First Normal Form:</a:t>
            </a:r>
            <a:endParaRPr b="1" sz="1800"/>
          </a:p>
          <a:p>
            <a:pPr indent="-342900" lvl="1" marL="914400" rtl="0" algn="l">
              <a:spcBef>
                <a:spcPts val="0"/>
              </a:spcBef>
              <a:spcAft>
                <a:spcPts val="0"/>
              </a:spcAft>
              <a:buSzPts val="1800"/>
              <a:buChar char="○"/>
            </a:pPr>
            <a:r>
              <a:rPr b="1" lang="en" sz="1800"/>
              <a:t>Every table has a primary key</a:t>
            </a:r>
            <a:endParaRPr b="1" sz="1800"/>
          </a:p>
          <a:p>
            <a:pPr indent="-342900" lvl="1" marL="914400" rtl="0" algn="l">
              <a:spcBef>
                <a:spcPts val="0"/>
              </a:spcBef>
              <a:spcAft>
                <a:spcPts val="0"/>
              </a:spcAft>
              <a:buSzPts val="1800"/>
              <a:buChar char="○"/>
            </a:pPr>
            <a:r>
              <a:rPr b="1" lang="en" sz="1800"/>
              <a:t>Every value is single-valued</a:t>
            </a:r>
            <a:endParaRPr b="1" sz="1800"/>
          </a:p>
          <a:p>
            <a:pPr indent="-342900" lvl="0" marL="457200" rtl="0" algn="l">
              <a:spcBef>
                <a:spcPts val="0"/>
              </a:spcBef>
              <a:spcAft>
                <a:spcPts val="0"/>
              </a:spcAft>
              <a:buSzPts val="1800"/>
              <a:buChar char="●"/>
            </a:pPr>
            <a:r>
              <a:rPr b="1" lang="en" sz="1800"/>
              <a:t>Second Normal Form:</a:t>
            </a:r>
            <a:endParaRPr b="1" sz="1800"/>
          </a:p>
          <a:p>
            <a:pPr indent="-342900" lvl="1" marL="914400" rtl="0" algn="l">
              <a:spcBef>
                <a:spcPts val="0"/>
              </a:spcBef>
              <a:spcAft>
                <a:spcPts val="0"/>
              </a:spcAft>
              <a:buSzPts val="1800"/>
              <a:buChar char="○"/>
            </a:pPr>
            <a:r>
              <a:rPr b="1" lang="en" sz="1800"/>
              <a:t>Meets the criteria of the 1NF</a:t>
            </a:r>
            <a:endParaRPr b="1" sz="1800"/>
          </a:p>
          <a:p>
            <a:pPr indent="-342900" lvl="1" marL="914400" rtl="0" algn="l">
              <a:spcBef>
                <a:spcPts val="0"/>
              </a:spcBef>
              <a:spcAft>
                <a:spcPts val="0"/>
              </a:spcAft>
              <a:buSzPts val="1800"/>
              <a:buChar char="○"/>
            </a:pPr>
            <a:r>
              <a:rPr b="1" lang="en" sz="1800"/>
              <a:t>Any data that is not a key relies on the PK. </a:t>
            </a:r>
            <a:endParaRPr b="1" sz="1800"/>
          </a:p>
          <a:p>
            <a:pPr indent="-342900" lvl="0" marL="457200" rtl="0" algn="l">
              <a:spcBef>
                <a:spcPts val="0"/>
              </a:spcBef>
              <a:spcAft>
                <a:spcPts val="0"/>
              </a:spcAft>
              <a:buSzPts val="1800"/>
              <a:buChar char="●"/>
            </a:pPr>
            <a:r>
              <a:rPr b="1" lang="en" sz="1800"/>
              <a:t>Third Normal Form:</a:t>
            </a:r>
            <a:endParaRPr b="1" sz="1800"/>
          </a:p>
          <a:p>
            <a:pPr indent="-342900" lvl="1" marL="914400" rtl="0" algn="l">
              <a:spcBef>
                <a:spcPts val="0"/>
              </a:spcBef>
              <a:spcAft>
                <a:spcPts val="0"/>
              </a:spcAft>
              <a:buSzPts val="1800"/>
              <a:buChar char="○"/>
            </a:pPr>
            <a:r>
              <a:rPr b="1" lang="en" sz="1800"/>
              <a:t>Meets the criteria of 1NF and 2NF</a:t>
            </a:r>
            <a:endParaRPr b="1" sz="1800"/>
          </a:p>
          <a:p>
            <a:pPr indent="-342900" lvl="1" marL="914400" rtl="0" algn="l">
              <a:spcBef>
                <a:spcPts val="0"/>
              </a:spcBef>
              <a:spcAft>
                <a:spcPts val="0"/>
              </a:spcAft>
              <a:buSzPts val="1800"/>
              <a:buChar char="○"/>
            </a:pPr>
            <a:r>
              <a:rPr b="1" lang="en" sz="1800"/>
              <a:t>There are no transitive </a:t>
            </a:r>
            <a:r>
              <a:rPr b="1" lang="en" sz="1800"/>
              <a:t>dependencies</a:t>
            </a:r>
            <a:r>
              <a:rPr b="1" lang="en" sz="1800"/>
              <a:t> between non-key attributes</a:t>
            </a:r>
            <a:endParaRPr b="1" sz="1800"/>
          </a:p>
        </p:txBody>
      </p:sp>
      <p:sp>
        <p:nvSpPr>
          <p:cNvPr id="2737" name="Google Shape;2737;p70"/>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17</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71"/>
          <p:cNvSpPr txBox="1"/>
          <p:nvPr>
            <p:ph type="title"/>
          </p:nvPr>
        </p:nvSpPr>
        <p:spPr>
          <a:xfrm>
            <a:off x="1573850" y="2193925"/>
            <a:ext cx="5996400" cy="16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500"/>
              <a:t>Loading Data and Performance Enhancements</a:t>
            </a:r>
            <a:endParaRPr b="0" sz="3500"/>
          </a:p>
          <a:p>
            <a:pPr indent="0" lvl="0" marL="0" rtl="0" algn="ctr">
              <a:spcBef>
                <a:spcPts val="0"/>
              </a:spcBef>
              <a:spcAft>
                <a:spcPts val="0"/>
              </a:spcAft>
              <a:buNone/>
            </a:pPr>
            <a:r>
              <a:t/>
            </a:r>
            <a:endParaRPr b="0" sz="3500"/>
          </a:p>
          <a:p>
            <a:pPr indent="0" lvl="0" marL="0" rtl="0" algn="ctr">
              <a:spcBef>
                <a:spcPts val="0"/>
              </a:spcBef>
              <a:spcAft>
                <a:spcPts val="0"/>
              </a:spcAft>
              <a:buNone/>
            </a:pPr>
            <a:r>
              <a:t/>
            </a:r>
            <a:endParaRPr b="0" sz="3500"/>
          </a:p>
          <a:p>
            <a:pPr indent="0" lvl="0" marL="0" rtl="0" algn="ctr">
              <a:spcBef>
                <a:spcPts val="0"/>
              </a:spcBef>
              <a:spcAft>
                <a:spcPts val="0"/>
              </a:spcAft>
              <a:buNone/>
            </a:pPr>
            <a:r>
              <a:t/>
            </a:r>
            <a:endParaRPr b="0" sz="3500"/>
          </a:p>
          <a:p>
            <a:pPr indent="0" lvl="0" marL="0" rtl="0" algn="ctr">
              <a:spcBef>
                <a:spcPts val="0"/>
              </a:spcBef>
              <a:spcAft>
                <a:spcPts val="0"/>
              </a:spcAft>
              <a:buNone/>
            </a:pPr>
            <a:r>
              <a:t/>
            </a:r>
            <a:endParaRPr b="0" sz="3500"/>
          </a:p>
          <a:p>
            <a:pPr indent="0" lvl="0" marL="0" rtl="0" algn="l">
              <a:spcBef>
                <a:spcPts val="0"/>
              </a:spcBef>
              <a:spcAft>
                <a:spcPts val="0"/>
              </a:spcAft>
              <a:buNone/>
            </a:pPr>
            <a:r>
              <a:t/>
            </a:r>
            <a:endParaRPr b="0" sz="3500"/>
          </a:p>
        </p:txBody>
      </p:sp>
      <p:sp>
        <p:nvSpPr>
          <p:cNvPr id="2743" name="Google Shape;2743;p71"/>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744" name="Google Shape;2744;p71"/>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15</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72"/>
          <p:cNvSpPr txBox="1"/>
          <p:nvPr>
            <p:ph type="title"/>
          </p:nvPr>
        </p:nvSpPr>
        <p:spPr>
          <a:xfrm>
            <a:off x="267275" y="111850"/>
            <a:ext cx="588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Data</a:t>
            </a:r>
            <a:endParaRPr/>
          </a:p>
        </p:txBody>
      </p:sp>
      <p:sp>
        <p:nvSpPr>
          <p:cNvPr id="2750" name="Google Shape;2750;p72"/>
          <p:cNvSpPr txBox="1"/>
          <p:nvPr>
            <p:ph idx="4294967295" type="body"/>
          </p:nvPr>
        </p:nvSpPr>
        <p:spPr>
          <a:xfrm>
            <a:off x="267275" y="790050"/>
            <a:ext cx="3458100" cy="42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How Constraints Protect Our Database:</a:t>
            </a:r>
            <a:endParaRPr sz="1600"/>
          </a:p>
          <a:p>
            <a:pPr indent="-330200" lvl="0" marL="457200" rtl="0" algn="l">
              <a:spcBef>
                <a:spcPts val="1600"/>
              </a:spcBef>
              <a:spcAft>
                <a:spcPts val="0"/>
              </a:spcAft>
              <a:buSzPts val="1600"/>
              <a:buChar char="●"/>
            </a:pPr>
            <a:r>
              <a:rPr lang="en" sz="1600"/>
              <a:t>Foreign Key</a:t>
            </a:r>
            <a:endParaRPr sz="1600"/>
          </a:p>
          <a:p>
            <a:pPr indent="-330200" lvl="0" marL="457200" rtl="0" algn="l">
              <a:spcBef>
                <a:spcPts val="0"/>
              </a:spcBef>
              <a:spcAft>
                <a:spcPts val="0"/>
              </a:spcAft>
              <a:buSzPts val="1600"/>
              <a:buChar char="●"/>
            </a:pPr>
            <a:r>
              <a:rPr lang="en" sz="1600"/>
              <a:t>Primary</a:t>
            </a:r>
            <a:r>
              <a:rPr lang="en" sz="1600"/>
              <a:t> </a:t>
            </a:r>
            <a:r>
              <a:rPr lang="en" sz="1600"/>
              <a:t>Key</a:t>
            </a:r>
            <a:endParaRPr sz="1600"/>
          </a:p>
          <a:p>
            <a:pPr indent="-330200" lvl="0" marL="457200" rtl="0" algn="l">
              <a:spcBef>
                <a:spcPts val="0"/>
              </a:spcBef>
              <a:spcAft>
                <a:spcPts val="0"/>
              </a:spcAft>
              <a:buSzPts val="1600"/>
              <a:buChar char="●"/>
            </a:pPr>
            <a:r>
              <a:rPr lang="en" sz="1600"/>
              <a:t>Not Null</a:t>
            </a:r>
            <a:endParaRPr sz="1600"/>
          </a:p>
          <a:p>
            <a:pPr indent="-330200" lvl="0" marL="457200" rtl="0" algn="l">
              <a:spcBef>
                <a:spcPts val="0"/>
              </a:spcBef>
              <a:spcAft>
                <a:spcPts val="0"/>
              </a:spcAft>
              <a:buSzPts val="1600"/>
              <a:buChar char="●"/>
            </a:pPr>
            <a:r>
              <a:rPr lang="en" sz="1600"/>
              <a:t>Data Types</a:t>
            </a:r>
            <a:endParaRPr sz="1600"/>
          </a:p>
          <a:p>
            <a:pPr indent="0" lvl="0" marL="0" rtl="0" algn="l">
              <a:spcBef>
                <a:spcPts val="1600"/>
              </a:spcBef>
              <a:spcAft>
                <a:spcPts val="0"/>
              </a:spcAft>
              <a:buNone/>
            </a:pPr>
            <a:r>
              <a:rPr lang="en" sz="1600"/>
              <a:t>Example Methods to Check for Proper Structure:</a:t>
            </a:r>
            <a:endParaRPr sz="1600"/>
          </a:p>
          <a:p>
            <a:pPr indent="-330200" lvl="0" marL="457200" rtl="0" algn="l">
              <a:spcBef>
                <a:spcPts val="1600"/>
              </a:spcBef>
              <a:spcAft>
                <a:spcPts val="0"/>
              </a:spcAft>
              <a:buSzPts val="1600"/>
              <a:buChar char="●"/>
            </a:pPr>
            <a:r>
              <a:rPr lang="en" sz="1600"/>
              <a:t>Select * from {table}</a:t>
            </a:r>
            <a:endParaRPr sz="1600"/>
          </a:p>
          <a:p>
            <a:pPr indent="-330200" lvl="0" marL="457200" rtl="0" algn="l">
              <a:spcBef>
                <a:spcPts val="0"/>
              </a:spcBef>
              <a:spcAft>
                <a:spcPts val="0"/>
              </a:spcAft>
              <a:buSzPts val="1600"/>
              <a:buChar char="●"/>
            </a:pPr>
            <a:r>
              <a:rPr lang="en" sz="1600"/>
              <a:t>Select by where and order by</a:t>
            </a:r>
            <a:endParaRPr sz="1600"/>
          </a:p>
          <a:p>
            <a:pPr indent="-330200" lvl="0" marL="457200" rtl="0" algn="l">
              <a:spcBef>
                <a:spcPts val="0"/>
              </a:spcBef>
              <a:spcAft>
                <a:spcPts val="0"/>
              </a:spcAft>
              <a:buSzPts val="1600"/>
              <a:buChar char="●"/>
            </a:pPr>
            <a:r>
              <a:rPr lang="en" sz="1600"/>
              <a:t>Inner join</a:t>
            </a:r>
            <a:endParaRPr sz="1600"/>
          </a:p>
          <a:p>
            <a:pPr indent="-330200" lvl="0" marL="457200" rtl="0" algn="l">
              <a:spcBef>
                <a:spcPts val="0"/>
              </a:spcBef>
              <a:spcAft>
                <a:spcPts val="0"/>
              </a:spcAft>
              <a:buSzPts val="1600"/>
              <a:buChar char="●"/>
            </a:pPr>
            <a:r>
              <a:rPr lang="en" sz="1600"/>
              <a:t>Right join</a:t>
            </a:r>
            <a:endParaRPr sz="1600"/>
          </a:p>
          <a:p>
            <a:pPr indent="-330200" lvl="0" marL="457200" rtl="0" algn="l">
              <a:spcBef>
                <a:spcPts val="0"/>
              </a:spcBef>
              <a:spcAft>
                <a:spcPts val="0"/>
              </a:spcAft>
              <a:buSzPts val="1600"/>
              <a:buChar char="●"/>
            </a:pPr>
            <a:r>
              <a:rPr lang="en" sz="1600"/>
              <a:t>Full join</a:t>
            </a:r>
            <a:endParaRPr sz="1600"/>
          </a:p>
          <a:p>
            <a:pPr indent="0" lvl="0" marL="0" rtl="0" algn="l">
              <a:spcBef>
                <a:spcPts val="1600"/>
              </a:spcBef>
              <a:spcAft>
                <a:spcPts val="1600"/>
              </a:spcAft>
              <a:buNone/>
            </a:pPr>
            <a:r>
              <a:t/>
            </a:r>
            <a:endParaRPr sz="1600"/>
          </a:p>
        </p:txBody>
      </p:sp>
      <p:sp>
        <p:nvSpPr>
          <p:cNvPr id="2751" name="Google Shape;2751;p72"/>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16</a:t>
            </a:r>
            <a:endParaRPr sz="1600"/>
          </a:p>
        </p:txBody>
      </p:sp>
      <p:pic>
        <p:nvPicPr>
          <p:cNvPr id="2752" name="Google Shape;2752;p72"/>
          <p:cNvPicPr preferRelativeResize="0"/>
          <p:nvPr/>
        </p:nvPicPr>
        <p:blipFill>
          <a:blip r:embed="rId3">
            <a:alphaModFix/>
          </a:blip>
          <a:stretch>
            <a:fillRect/>
          </a:stretch>
        </p:blipFill>
        <p:spPr>
          <a:xfrm>
            <a:off x="5657437" y="111850"/>
            <a:ext cx="3112325" cy="1012639"/>
          </a:xfrm>
          <a:prstGeom prst="rect">
            <a:avLst/>
          </a:prstGeom>
          <a:noFill/>
          <a:ln cap="flat" cmpd="sng" w="9525">
            <a:solidFill>
              <a:schemeClr val="lt2"/>
            </a:solidFill>
            <a:prstDash val="solid"/>
            <a:round/>
            <a:headEnd len="sm" w="sm" type="none"/>
            <a:tailEnd len="sm" w="sm" type="none"/>
          </a:ln>
        </p:spPr>
      </p:pic>
      <p:pic>
        <p:nvPicPr>
          <p:cNvPr id="2753" name="Google Shape;2753;p72"/>
          <p:cNvPicPr preferRelativeResize="0"/>
          <p:nvPr/>
        </p:nvPicPr>
        <p:blipFill>
          <a:blip r:embed="rId4">
            <a:alphaModFix/>
          </a:blip>
          <a:stretch>
            <a:fillRect/>
          </a:stretch>
        </p:blipFill>
        <p:spPr>
          <a:xfrm>
            <a:off x="5657438" y="1162787"/>
            <a:ext cx="3112325" cy="1181903"/>
          </a:xfrm>
          <a:prstGeom prst="rect">
            <a:avLst/>
          </a:prstGeom>
          <a:noFill/>
          <a:ln cap="flat" cmpd="sng" w="9525">
            <a:solidFill>
              <a:schemeClr val="lt2"/>
            </a:solidFill>
            <a:prstDash val="solid"/>
            <a:round/>
            <a:headEnd len="sm" w="sm" type="none"/>
            <a:tailEnd len="sm" w="sm" type="none"/>
          </a:ln>
        </p:spPr>
      </p:pic>
      <p:pic>
        <p:nvPicPr>
          <p:cNvPr id="2754" name="Google Shape;2754;p72"/>
          <p:cNvPicPr preferRelativeResize="0"/>
          <p:nvPr/>
        </p:nvPicPr>
        <p:blipFill rotWithShape="1">
          <a:blip r:embed="rId5">
            <a:alphaModFix/>
          </a:blip>
          <a:srcRect b="44074" l="0" r="0" t="0"/>
          <a:stretch/>
        </p:blipFill>
        <p:spPr>
          <a:xfrm>
            <a:off x="5752458" y="2384852"/>
            <a:ext cx="2922284" cy="1090585"/>
          </a:xfrm>
          <a:prstGeom prst="rect">
            <a:avLst/>
          </a:prstGeom>
          <a:noFill/>
          <a:ln cap="flat" cmpd="sng" w="9525">
            <a:solidFill>
              <a:schemeClr val="lt2"/>
            </a:solidFill>
            <a:prstDash val="solid"/>
            <a:round/>
            <a:headEnd len="sm" w="sm" type="none"/>
            <a:tailEnd len="sm" w="sm" type="none"/>
          </a:ln>
        </p:spPr>
      </p:pic>
      <p:pic>
        <p:nvPicPr>
          <p:cNvPr id="2755" name="Google Shape;2755;p72"/>
          <p:cNvPicPr preferRelativeResize="0"/>
          <p:nvPr/>
        </p:nvPicPr>
        <p:blipFill rotWithShape="1">
          <a:blip r:embed="rId6">
            <a:alphaModFix/>
          </a:blip>
          <a:srcRect b="0" l="0" r="38834" t="0"/>
          <a:stretch/>
        </p:blipFill>
        <p:spPr>
          <a:xfrm>
            <a:off x="5829750" y="3515600"/>
            <a:ext cx="2767699" cy="1567025"/>
          </a:xfrm>
          <a:prstGeom prst="rect">
            <a:avLst/>
          </a:prstGeom>
          <a:noFill/>
          <a:ln cap="flat" cmpd="sng" w="9525">
            <a:solidFill>
              <a:schemeClr val="lt2"/>
            </a:solidFill>
            <a:prstDash val="solid"/>
            <a:round/>
            <a:headEnd len="sm" w="sm" type="none"/>
            <a:tailEnd len="sm" w="sm" type="none"/>
          </a:ln>
        </p:spPr>
      </p:pic>
      <p:pic>
        <p:nvPicPr>
          <p:cNvPr id="2756" name="Google Shape;2756;p72"/>
          <p:cNvPicPr preferRelativeResize="0"/>
          <p:nvPr/>
        </p:nvPicPr>
        <p:blipFill>
          <a:blip r:embed="rId7">
            <a:alphaModFix/>
          </a:blip>
          <a:stretch>
            <a:fillRect/>
          </a:stretch>
        </p:blipFill>
        <p:spPr>
          <a:xfrm>
            <a:off x="3605975" y="1788237"/>
            <a:ext cx="1932034" cy="15670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Handling Foreign Key Constraints</a:t>
            </a:r>
            <a:endParaRPr sz="3400"/>
          </a:p>
        </p:txBody>
      </p:sp>
      <p:sp>
        <p:nvSpPr>
          <p:cNvPr id="2762" name="Google Shape;2762;p73"/>
          <p:cNvSpPr txBox="1"/>
          <p:nvPr>
            <p:ph idx="1" type="body"/>
          </p:nvPr>
        </p:nvSpPr>
        <p:spPr>
          <a:xfrm>
            <a:off x="720000" y="1162775"/>
            <a:ext cx="7704000" cy="3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Insertion error due to a failed foreign key constraint</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Solution: </a:t>
            </a:r>
            <a:endParaRPr sz="1800"/>
          </a:p>
          <a:p>
            <a:pPr indent="0" lvl="0" marL="0" rtl="0" algn="l">
              <a:spcBef>
                <a:spcPts val="1600"/>
              </a:spcBef>
              <a:spcAft>
                <a:spcPts val="1600"/>
              </a:spcAft>
              <a:buNone/>
            </a:pPr>
            <a:r>
              <a:rPr b="1" lang="en" sz="1800">
                <a:solidFill>
                  <a:schemeClr val="dk2"/>
                </a:solidFill>
                <a:highlight>
                  <a:schemeClr val="dk1"/>
                </a:highlight>
              </a:rPr>
              <a:t>SET FOREIGN_KEY_CHECKS = 0; </a:t>
            </a:r>
            <a:r>
              <a:rPr b="1" lang="en" sz="1800">
                <a:highlight>
                  <a:schemeClr val="dk1"/>
                </a:highlight>
              </a:rPr>
              <a:t>.</a:t>
            </a:r>
            <a:endParaRPr b="1" sz="1800">
              <a:highlight>
                <a:schemeClr val="dk1"/>
              </a:highlight>
            </a:endParaRPr>
          </a:p>
        </p:txBody>
      </p:sp>
      <p:sp>
        <p:nvSpPr>
          <p:cNvPr id="2763" name="Google Shape;2763;p73"/>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17</a:t>
            </a:r>
            <a:endParaRPr sz="1600"/>
          </a:p>
        </p:txBody>
      </p:sp>
      <p:pic>
        <p:nvPicPr>
          <p:cNvPr id="2764" name="Google Shape;2764;p73"/>
          <p:cNvPicPr preferRelativeResize="0"/>
          <p:nvPr/>
        </p:nvPicPr>
        <p:blipFill>
          <a:blip r:embed="rId3">
            <a:alphaModFix/>
          </a:blip>
          <a:stretch>
            <a:fillRect/>
          </a:stretch>
        </p:blipFill>
        <p:spPr>
          <a:xfrm>
            <a:off x="667575" y="1744350"/>
            <a:ext cx="7808849" cy="271950"/>
          </a:xfrm>
          <a:prstGeom prst="rect">
            <a:avLst/>
          </a:prstGeom>
          <a:noFill/>
          <a:ln cap="flat" cmpd="sng" w="19050">
            <a:solidFill>
              <a:schemeClr val="lt2"/>
            </a:solidFill>
            <a:prstDash val="solid"/>
            <a:round/>
            <a:headEnd len="sm" w="sm" type="none"/>
            <a:tailEnd len="sm" w="sm" type="none"/>
          </a:ln>
        </p:spPr>
      </p:pic>
      <p:pic>
        <p:nvPicPr>
          <p:cNvPr id="2765" name="Google Shape;2765;p73"/>
          <p:cNvPicPr preferRelativeResize="0"/>
          <p:nvPr/>
        </p:nvPicPr>
        <p:blipFill>
          <a:blip r:embed="rId4">
            <a:alphaModFix/>
          </a:blip>
          <a:stretch>
            <a:fillRect/>
          </a:stretch>
        </p:blipFill>
        <p:spPr>
          <a:xfrm>
            <a:off x="2286000" y="3168100"/>
            <a:ext cx="4572000" cy="191452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74"/>
          <p:cNvSpPr txBox="1"/>
          <p:nvPr>
            <p:ph type="title"/>
          </p:nvPr>
        </p:nvSpPr>
        <p:spPr>
          <a:xfrm>
            <a:off x="720000" y="111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Insertion Optimization</a:t>
            </a:r>
            <a:endParaRPr/>
          </a:p>
        </p:txBody>
      </p:sp>
      <p:sp>
        <p:nvSpPr>
          <p:cNvPr id="2771" name="Google Shape;2771;p74"/>
          <p:cNvSpPr txBox="1"/>
          <p:nvPr>
            <p:ph idx="4294967295" type="body"/>
          </p:nvPr>
        </p:nvSpPr>
        <p:spPr>
          <a:xfrm>
            <a:off x="720013" y="790050"/>
            <a:ext cx="7704000" cy="35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1600"/>
              </a:spcBef>
              <a:spcAft>
                <a:spcPts val="1600"/>
              </a:spcAft>
              <a:buNone/>
            </a:pPr>
            <a:r>
              <a:rPr b="1" lang="en"/>
              <a:t>Single Statement                                                                       Multiple Statements</a:t>
            </a:r>
            <a:endParaRPr b="1"/>
          </a:p>
        </p:txBody>
      </p:sp>
      <p:pic>
        <p:nvPicPr>
          <p:cNvPr id="2772" name="Google Shape;2772;p74"/>
          <p:cNvPicPr preferRelativeResize="0"/>
          <p:nvPr/>
        </p:nvPicPr>
        <p:blipFill>
          <a:blip r:embed="rId3">
            <a:alphaModFix/>
          </a:blip>
          <a:stretch>
            <a:fillRect/>
          </a:stretch>
        </p:blipFill>
        <p:spPr>
          <a:xfrm>
            <a:off x="192225" y="1719575"/>
            <a:ext cx="4299674" cy="2107900"/>
          </a:xfrm>
          <a:prstGeom prst="rect">
            <a:avLst/>
          </a:prstGeom>
          <a:noFill/>
          <a:ln>
            <a:noFill/>
          </a:ln>
        </p:spPr>
      </p:pic>
      <p:pic>
        <p:nvPicPr>
          <p:cNvPr id="2773" name="Google Shape;2773;p74"/>
          <p:cNvPicPr preferRelativeResize="0"/>
          <p:nvPr/>
        </p:nvPicPr>
        <p:blipFill>
          <a:blip r:embed="rId4">
            <a:alphaModFix/>
          </a:blip>
          <a:stretch>
            <a:fillRect/>
          </a:stretch>
        </p:blipFill>
        <p:spPr>
          <a:xfrm>
            <a:off x="4550425" y="1719575"/>
            <a:ext cx="4496849" cy="2107900"/>
          </a:xfrm>
          <a:prstGeom prst="rect">
            <a:avLst/>
          </a:prstGeom>
          <a:noFill/>
          <a:ln>
            <a:noFill/>
          </a:ln>
        </p:spPr>
      </p:pic>
      <p:sp>
        <p:nvSpPr>
          <p:cNvPr id="2774" name="Google Shape;2774;p74"/>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18</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57"/>
          <p:cNvSpPr/>
          <p:nvPr/>
        </p:nvSpPr>
        <p:spPr>
          <a:xfrm>
            <a:off x="4769182" y="308282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2847421" y="308282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767010" y="308282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4769182" y="117014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2847421" y="117014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767010" y="117014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602" name="Google Shape;2602;p57"/>
          <p:cNvSpPr txBox="1"/>
          <p:nvPr>
            <p:ph idx="2" type="title"/>
          </p:nvPr>
        </p:nvSpPr>
        <p:spPr>
          <a:xfrm>
            <a:off x="688775" y="1851075"/>
            <a:ext cx="18858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Team Description</a:t>
            </a:r>
            <a:endParaRPr sz="1900"/>
          </a:p>
        </p:txBody>
      </p:sp>
      <p:sp>
        <p:nvSpPr>
          <p:cNvPr id="2603" name="Google Shape;2603;p57"/>
          <p:cNvSpPr txBox="1"/>
          <p:nvPr>
            <p:ph idx="4" type="title"/>
          </p:nvPr>
        </p:nvSpPr>
        <p:spPr>
          <a:xfrm>
            <a:off x="632875" y="3753825"/>
            <a:ext cx="19416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SQL Database Development</a:t>
            </a:r>
            <a:endParaRPr sz="1900"/>
          </a:p>
        </p:txBody>
      </p:sp>
      <p:sp>
        <p:nvSpPr>
          <p:cNvPr id="2604" name="Google Shape;2604;p57"/>
          <p:cNvSpPr txBox="1"/>
          <p:nvPr>
            <p:ph idx="7" type="title"/>
          </p:nvPr>
        </p:nvSpPr>
        <p:spPr>
          <a:xfrm>
            <a:off x="2574575" y="1851075"/>
            <a:ext cx="22038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System Description</a:t>
            </a:r>
            <a:endParaRPr sz="1900"/>
          </a:p>
        </p:txBody>
      </p:sp>
      <p:sp>
        <p:nvSpPr>
          <p:cNvPr id="2605" name="Google Shape;2605;p57"/>
          <p:cNvSpPr txBox="1"/>
          <p:nvPr>
            <p:ph idx="3" type="title"/>
          </p:nvPr>
        </p:nvSpPr>
        <p:spPr>
          <a:xfrm>
            <a:off x="688775" y="1108400"/>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a:t>
            </a:r>
            <a:r>
              <a:rPr lang="en" sz="3300"/>
              <a:t>1</a:t>
            </a:r>
            <a:endParaRPr sz="3300"/>
          </a:p>
        </p:txBody>
      </p:sp>
      <p:sp>
        <p:nvSpPr>
          <p:cNvPr id="2606" name="Google Shape;2606;p57"/>
          <p:cNvSpPr txBox="1"/>
          <p:nvPr>
            <p:ph idx="6" type="title"/>
          </p:nvPr>
        </p:nvSpPr>
        <p:spPr>
          <a:xfrm>
            <a:off x="688775" y="3011147"/>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05</a:t>
            </a:r>
            <a:endParaRPr sz="3300"/>
          </a:p>
        </p:txBody>
      </p:sp>
      <p:sp>
        <p:nvSpPr>
          <p:cNvPr id="2607" name="Google Shape;2607;p57"/>
          <p:cNvSpPr txBox="1"/>
          <p:nvPr>
            <p:ph idx="16" type="title"/>
          </p:nvPr>
        </p:nvSpPr>
        <p:spPr>
          <a:xfrm>
            <a:off x="4699175" y="1851075"/>
            <a:ext cx="23277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Entity Relationship Models</a:t>
            </a:r>
            <a:endParaRPr sz="1900"/>
          </a:p>
        </p:txBody>
      </p:sp>
      <p:sp>
        <p:nvSpPr>
          <p:cNvPr id="2608" name="Google Shape;2608;p57"/>
          <p:cNvSpPr txBox="1"/>
          <p:nvPr>
            <p:ph idx="9" type="title"/>
          </p:nvPr>
        </p:nvSpPr>
        <p:spPr>
          <a:xfrm>
            <a:off x="2769186" y="1108400"/>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a:t>
            </a:r>
            <a:r>
              <a:rPr lang="en" sz="3300"/>
              <a:t>2</a:t>
            </a:r>
            <a:endParaRPr sz="3300"/>
          </a:p>
        </p:txBody>
      </p:sp>
      <p:sp>
        <p:nvSpPr>
          <p:cNvPr id="2609" name="Google Shape;2609;p57"/>
          <p:cNvSpPr txBox="1"/>
          <p:nvPr>
            <p:ph idx="13" type="title"/>
          </p:nvPr>
        </p:nvSpPr>
        <p:spPr>
          <a:xfrm>
            <a:off x="2769175" y="3753826"/>
            <a:ext cx="1885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Loading Data and Performance Enhancements</a:t>
            </a:r>
            <a:endParaRPr sz="1700"/>
          </a:p>
        </p:txBody>
      </p:sp>
      <p:sp>
        <p:nvSpPr>
          <p:cNvPr id="2610" name="Google Shape;2610;p57"/>
          <p:cNvSpPr txBox="1"/>
          <p:nvPr>
            <p:ph idx="15" type="title"/>
          </p:nvPr>
        </p:nvSpPr>
        <p:spPr>
          <a:xfrm>
            <a:off x="2769186" y="3011147"/>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06</a:t>
            </a:r>
            <a:endParaRPr sz="3300"/>
          </a:p>
        </p:txBody>
      </p:sp>
      <p:sp>
        <p:nvSpPr>
          <p:cNvPr id="2611" name="Google Shape;2611;p57"/>
          <p:cNvSpPr txBox="1"/>
          <p:nvPr>
            <p:ph idx="18" type="title"/>
          </p:nvPr>
        </p:nvSpPr>
        <p:spPr>
          <a:xfrm>
            <a:off x="4699185" y="1108400"/>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03</a:t>
            </a:r>
            <a:endParaRPr sz="3300"/>
          </a:p>
        </p:txBody>
      </p:sp>
      <p:sp>
        <p:nvSpPr>
          <p:cNvPr id="2612" name="Google Shape;2612;p57"/>
          <p:cNvSpPr txBox="1"/>
          <p:nvPr>
            <p:ph idx="19" type="title"/>
          </p:nvPr>
        </p:nvSpPr>
        <p:spPr>
          <a:xfrm>
            <a:off x="4699175" y="3753826"/>
            <a:ext cx="1885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Graphical User Interface</a:t>
            </a:r>
            <a:endParaRPr sz="1900"/>
          </a:p>
        </p:txBody>
      </p:sp>
      <p:sp>
        <p:nvSpPr>
          <p:cNvPr id="2613" name="Google Shape;2613;p57"/>
          <p:cNvSpPr txBox="1"/>
          <p:nvPr>
            <p:ph idx="21" type="title"/>
          </p:nvPr>
        </p:nvSpPr>
        <p:spPr>
          <a:xfrm>
            <a:off x="4699185" y="3011147"/>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07</a:t>
            </a:r>
            <a:endParaRPr sz="3300"/>
          </a:p>
        </p:txBody>
      </p:sp>
      <p:sp>
        <p:nvSpPr>
          <p:cNvPr id="2614" name="Google Shape;2614;p57"/>
          <p:cNvSpPr/>
          <p:nvPr/>
        </p:nvSpPr>
        <p:spPr>
          <a:xfrm>
            <a:off x="6886307" y="308282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a:off x="6886307" y="1170147"/>
            <a:ext cx="564900" cy="704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txBox="1"/>
          <p:nvPr>
            <p:ph idx="16" type="title"/>
          </p:nvPr>
        </p:nvSpPr>
        <p:spPr>
          <a:xfrm>
            <a:off x="6816300" y="1851075"/>
            <a:ext cx="23277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Enhanced Entity Relationship Model</a:t>
            </a:r>
            <a:endParaRPr sz="1900"/>
          </a:p>
        </p:txBody>
      </p:sp>
      <p:sp>
        <p:nvSpPr>
          <p:cNvPr id="2617" name="Google Shape;2617;p57"/>
          <p:cNvSpPr txBox="1"/>
          <p:nvPr>
            <p:ph idx="18" type="title"/>
          </p:nvPr>
        </p:nvSpPr>
        <p:spPr>
          <a:xfrm>
            <a:off x="6816310" y="1108400"/>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04</a:t>
            </a:r>
            <a:endParaRPr sz="3300"/>
          </a:p>
        </p:txBody>
      </p:sp>
      <p:sp>
        <p:nvSpPr>
          <p:cNvPr id="2618" name="Google Shape;2618;p57"/>
          <p:cNvSpPr txBox="1"/>
          <p:nvPr>
            <p:ph idx="19" type="title"/>
          </p:nvPr>
        </p:nvSpPr>
        <p:spPr>
          <a:xfrm>
            <a:off x="6816300" y="3753826"/>
            <a:ext cx="1885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References</a:t>
            </a:r>
            <a:endParaRPr sz="1900"/>
          </a:p>
        </p:txBody>
      </p:sp>
      <p:sp>
        <p:nvSpPr>
          <p:cNvPr id="2619" name="Google Shape;2619;p57"/>
          <p:cNvSpPr txBox="1"/>
          <p:nvPr>
            <p:ph idx="21" type="title"/>
          </p:nvPr>
        </p:nvSpPr>
        <p:spPr>
          <a:xfrm>
            <a:off x="6816310" y="3011147"/>
            <a:ext cx="7215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08</a:t>
            </a:r>
            <a:endParaRPr sz="3300"/>
          </a:p>
        </p:txBody>
      </p:sp>
      <p:sp>
        <p:nvSpPr>
          <p:cNvPr id="2620" name="Google Shape;2620;p57"/>
          <p:cNvSpPr txBox="1"/>
          <p:nvPr>
            <p:ph idx="2"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75"/>
          <p:cNvSpPr txBox="1"/>
          <p:nvPr>
            <p:ph type="title"/>
          </p:nvPr>
        </p:nvSpPr>
        <p:spPr>
          <a:xfrm>
            <a:off x="1573850" y="2248275"/>
            <a:ext cx="5996400" cy="16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500"/>
              <a:t>Graphical User Interface</a:t>
            </a:r>
            <a:endParaRPr b="0" sz="4500"/>
          </a:p>
          <a:p>
            <a:pPr indent="0" lvl="0" marL="0" rtl="0" algn="ctr">
              <a:spcBef>
                <a:spcPts val="0"/>
              </a:spcBef>
              <a:spcAft>
                <a:spcPts val="0"/>
              </a:spcAft>
              <a:buNone/>
            </a:pPr>
            <a:r>
              <a:t/>
            </a:r>
            <a:endParaRPr b="0" sz="4500"/>
          </a:p>
          <a:p>
            <a:pPr indent="0" lvl="0" marL="0" rtl="0" algn="ctr">
              <a:spcBef>
                <a:spcPts val="0"/>
              </a:spcBef>
              <a:spcAft>
                <a:spcPts val="0"/>
              </a:spcAft>
              <a:buNone/>
            </a:pPr>
            <a:r>
              <a:t/>
            </a:r>
            <a:endParaRPr b="0" sz="4500"/>
          </a:p>
          <a:p>
            <a:pPr indent="0" lvl="0" marL="0" rtl="0" algn="ctr">
              <a:spcBef>
                <a:spcPts val="0"/>
              </a:spcBef>
              <a:spcAft>
                <a:spcPts val="0"/>
              </a:spcAft>
              <a:buNone/>
            </a:pPr>
            <a:r>
              <a:t/>
            </a:r>
            <a:endParaRPr b="0" sz="4500"/>
          </a:p>
          <a:p>
            <a:pPr indent="0" lvl="0" marL="0" rtl="0" algn="ctr">
              <a:spcBef>
                <a:spcPts val="0"/>
              </a:spcBef>
              <a:spcAft>
                <a:spcPts val="0"/>
              </a:spcAft>
              <a:buNone/>
            </a:pPr>
            <a:r>
              <a:t/>
            </a:r>
            <a:endParaRPr b="0" sz="4500"/>
          </a:p>
          <a:p>
            <a:pPr indent="0" lvl="0" marL="0" rtl="0" algn="l">
              <a:spcBef>
                <a:spcPts val="0"/>
              </a:spcBef>
              <a:spcAft>
                <a:spcPts val="0"/>
              </a:spcAft>
              <a:buNone/>
            </a:pPr>
            <a:r>
              <a:t/>
            </a:r>
            <a:endParaRPr b="0" sz="4500"/>
          </a:p>
        </p:txBody>
      </p:sp>
      <p:sp>
        <p:nvSpPr>
          <p:cNvPr id="2780" name="Google Shape;2780;p75"/>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781" name="Google Shape;2781;p75"/>
          <p:cNvSpPr txBox="1"/>
          <p:nvPr>
            <p:ph idx="4294967295" type="title"/>
          </p:nvPr>
        </p:nvSpPr>
        <p:spPr>
          <a:xfrm>
            <a:off x="8690675" y="4657225"/>
            <a:ext cx="4029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19</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76"/>
          <p:cNvSpPr txBox="1"/>
          <p:nvPr>
            <p:ph type="title"/>
          </p:nvPr>
        </p:nvSpPr>
        <p:spPr>
          <a:xfrm>
            <a:off x="720000" y="303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Page</a:t>
            </a:r>
            <a:endParaRPr/>
          </a:p>
        </p:txBody>
      </p:sp>
      <p:pic>
        <p:nvPicPr>
          <p:cNvPr id="2787" name="Google Shape;2787;p76"/>
          <p:cNvPicPr preferRelativeResize="0"/>
          <p:nvPr/>
        </p:nvPicPr>
        <p:blipFill>
          <a:blip r:embed="rId3">
            <a:alphaModFix/>
          </a:blip>
          <a:stretch>
            <a:fillRect/>
          </a:stretch>
        </p:blipFill>
        <p:spPr>
          <a:xfrm>
            <a:off x="530101" y="1169513"/>
            <a:ext cx="2670275" cy="1842225"/>
          </a:xfrm>
          <a:prstGeom prst="rect">
            <a:avLst/>
          </a:prstGeom>
          <a:noFill/>
          <a:ln cap="flat" cmpd="sng" w="28575">
            <a:solidFill>
              <a:schemeClr val="dk1"/>
            </a:solidFill>
            <a:prstDash val="solid"/>
            <a:round/>
            <a:headEnd len="sm" w="sm" type="none"/>
            <a:tailEnd len="sm" w="sm" type="none"/>
          </a:ln>
        </p:spPr>
      </p:pic>
      <p:sp>
        <p:nvSpPr>
          <p:cNvPr id="2788" name="Google Shape;2788;p76"/>
          <p:cNvSpPr txBox="1"/>
          <p:nvPr>
            <p:ph idx="2" type="title"/>
          </p:nvPr>
        </p:nvSpPr>
        <p:spPr>
          <a:xfrm>
            <a:off x="738300" y="3163525"/>
            <a:ext cx="2253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Accessing the Database</a:t>
            </a:r>
            <a:endParaRPr sz="2300"/>
          </a:p>
        </p:txBody>
      </p:sp>
      <p:sp>
        <p:nvSpPr>
          <p:cNvPr id="2789" name="Google Shape;2789;p76"/>
          <p:cNvSpPr txBox="1"/>
          <p:nvPr>
            <p:ph idx="3" type="title"/>
          </p:nvPr>
        </p:nvSpPr>
        <p:spPr>
          <a:xfrm>
            <a:off x="3445088" y="3163525"/>
            <a:ext cx="2253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Login to Your Account</a:t>
            </a:r>
            <a:endParaRPr sz="2400"/>
          </a:p>
        </p:txBody>
      </p:sp>
      <p:sp>
        <p:nvSpPr>
          <p:cNvPr id="2790" name="Google Shape;2790;p76"/>
          <p:cNvSpPr txBox="1"/>
          <p:nvPr>
            <p:ph idx="5" type="title"/>
          </p:nvPr>
        </p:nvSpPr>
        <p:spPr>
          <a:xfrm>
            <a:off x="6151950" y="3163525"/>
            <a:ext cx="2253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Account</a:t>
            </a:r>
            <a:endParaRPr/>
          </a:p>
        </p:txBody>
      </p:sp>
      <p:pic>
        <p:nvPicPr>
          <p:cNvPr id="2791" name="Google Shape;2791;p76"/>
          <p:cNvPicPr preferRelativeResize="0"/>
          <p:nvPr/>
        </p:nvPicPr>
        <p:blipFill>
          <a:blip r:embed="rId4">
            <a:alphaModFix/>
          </a:blip>
          <a:stretch>
            <a:fillRect/>
          </a:stretch>
        </p:blipFill>
        <p:spPr>
          <a:xfrm>
            <a:off x="3187549" y="1169525"/>
            <a:ext cx="2768901" cy="1842225"/>
          </a:xfrm>
          <a:prstGeom prst="rect">
            <a:avLst/>
          </a:prstGeom>
          <a:noFill/>
          <a:ln cap="flat" cmpd="sng" w="28575">
            <a:solidFill>
              <a:schemeClr val="dk1"/>
            </a:solidFill>
            <a:prstDash val="solid"/>
            <a:round/>
            <a:headEnd len="sm" w="sm" type="none"/>
            <a:tailEnd len="sm" w="sm" type="none"/>
          </a:ln>
        </p:spPr>
      </p:pic>
      <p:pic>
        <p:nvPicPr>
          <p:cNvPr id="2792" name="Google Shape;2792;p76"/>
          <p:cNvPicPr preferRelativeResize="0"/>
          <p:nvPr/>
        </p:nvPicPr>
        <p:blipFill>
          <a:blip r:embed="rId5">
            <a:alphaModFix/>
          </a:blip>
          <a:stretch>
            <a:fillRect/>
          </a:stretch>
        </p:blipFill>
        <p:spPr>
          <a:xfrm>
            <a:off x="5910250" y="1169525"/>
            <a:ext cx="2737288" cy="1842225"/>
          </a:xfrm>
          <a:prstGeom prst="rect">
            <a:avLst/>
          </a:prstGeom>
          <a:noFill/>
          <a:ln cap="flat" cmpd="sng" w="28575">
            <a:solidFill>
              <a:schemeClr val="dk1"/>
            </a:solidFill>
            <a:prstDash val="solid"/>
            <a:round/>
            <a:headEnd len="sm" w="sm" type="none"/>
            <a:tailEnd len="sm" w="sm" type="none"/>
          </a:ln>
        </p:spPr>
      </p:pic>
      <p:sp>
        <p:nvSpPr>
          <p:cNvPr id="2793" name="Google Shape;2793;p76"/>
          <p:cNvSpPr txBox="1"/>
          <p:nvPr>
            <p:ph idx="2" type="title"/>
          </p:nvPr>
        </p:nvSpPr>
        <p:spPr>
          <a:xfrm>
            <a:off x="8625425" y="4657225"/>
            <a:ext cx="4680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20</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77"/>
          <p:cNvSpPr txBox="1"/>
          <p:nvPr>
            <p:ph type="title"/>
          </p:nvPr>
        </p:nvSpPr>
        <p:spPr>
          <a:xfrm>
            <a:off x="720000" y="303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Page: Error Codes</a:t>
            </a:r>
            <a:endParaRPr/>
          </a:p>
        </p:txBody>
      </p:sp>
      <p:sp>
        <p:nvSpPr>
          <p:cNvPr id="2799" name="Google Shape;2799;p77"/>
          <p:cNvSpPr txBox="1"/>
          <p:nvPr>
            <p:ph idx="2" type="title"/>
          </p:nvPr>
        </p:nvSpPr>
        <p:spPr>
          <a:xfrm>
            <a:off x="738300" y="3163525"/>
            <a:ext cx="2253900" cy="9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Empty Fields</a:t>
            </a:r>
            <a:endParaRPr sz="2300"/>
          </a:p>
        </p:txBody>
      </p:sp>
      <p:sp>
        <p:nvSpPr>
          <p:cNvPr id="2800" name="Google Shape;2800;p77"/>
          <p:cNvSpPr txBox="1"/>
          <p:nvPr>
            <p:ph idx="3" type="title"/>
          </p:nvPr>
        </p:nvSpPr>
        <p:spPr>
          <a:xfrm>
            <a:off x="3445100" y="3163525"/>
            <a:ext cx="2253900" cy="9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Incorrect Information</a:t>
            </a:r>
            <a:endParaRPr sz="2400"/>
          </a:p>
        </p:txBody>
      </p:sp>
      <p:sp>
        <p:nvSpPr>
          <p:cNvPr id="2801" name="Google Shape;2801;p77"/>
          <p:cNvSpPr txBox="1"/>
          <p:nvPr>
            <p:ph idx="5" type="title"/>
          </p:nvPr>
        </p:nvSpPr>
        <p:spPr>
          <a:xfrm>
            <a:off x="6151900" y="3125425"/>
            <a:ext cx="2253900" cy="9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Account Creation: Password Check</a:t>
            </a:r>
            <a:endParaRPr sz="1900"/>
          </a:p>
        </p:txBody>
      </p:sp>
      <p:pic>
        <p:nvPicPr>
          <p:cNvPr id="2802" name="Google Shape;2802;p77"/>
          <p:cNvPicPr preferRelativeResize="0"/>
          <p:nvPr/>
        </p:nvPicPr>
        <p:blipFill>
          <a:blip r:embed="rId3">
            <a:alphaModFix/>
          </a:blip>
          <a:stretch>
            <a:fillRect/>
          </a:stretch>
        </p:blipFill>
        <p:spPr>
          <a:xfrm>
            <a:off x="692425" y="1280975"/>
            <a:ext cx="2345649" cy="1619325"/>
          </a:xfrm>
          <a:prstGeom prst="rect">
            <a:avLst/>
          </a:prstGeom>
          <a:noFill/>
          <a:ln cap="flat" cmpd="sng" w="28575">
            <a:solidFill>
              <a:schemeClr val="dk1"/>
            </a:solidFill>
            <a:prstDash val="solid"/>
            <a:round/>
            <a:headEnd len="sm" w="sm" type="none"/>
            <a:tailEnd len="sm" w="sm" type="none"/>
          </a:ln>
        </p:spPr>
      </p:pic>
      <p:pic>
        <p:nvPicPr>
          <p:cNvPr id="2803" name="Google Shape;2803;p77"/>
          <p:cNvPicPr preferRelativeResize="0"/>
          <p:nvPr/>
        </p:nvPicPr>
        <p:blipFill>
          <a:blip r:embed="rId4">
            <a:alphaModFix/>
          </a:blip>
          <a:stretch>
            <a:fillRect/>
          </a:stretch>
        </p:blipFill>
        <p:spPr>
          <a:xfrm>
            <a:off x="3656299" y="1099450"/>
            <a:ext cx="1831496" cy="1982375"/>
          </a:xfrm>
          <a:prstGeom prst="rect">
            <a:avLst/>
          </a:prstGeom>
          <a:noFill/>
          <a:ln cap="flat" cmpd="sng" w="28575">
            <a:solidFill>
              <a:schemeClr val="dk1"/>
            </a:solidFill>
            <a:prstDash val="solid"/>
            <a:round/>
            <a:headEnd len="sm" w="sm" type="none"/>
            <a:tailEnd len="sm" w="sm" type="none"/>
          </a:ln>
        </p:spPr>
      </p:pic>
      <p:pic>
        <p:nvPicPr>
          <p:cNvPr id="2804" name="Google Shape;2804;p77"/>
          <p:cNvPicPr preferRelativeResize="0"/>
          <p:nvPr/>
        </p:nvPicPr>
        <p:blipFill>
          <a:blip r:embed="rId5">
            <a:alphaModFix/>
          </a:blip>
          <a:stretch>
            <a:fillRect/>
          </a:stretch>
        </p:blipFill>
        <p:spPr>
          <a:xfrm>
            <a:off x="6363150" y="1027864"/>
            <a:ext cx="1831500" cy="1984149"/>
          </a:xfrm>
          <a:prstGeom prst="rect">
            <a:avLst/>
          </a:prstGeom>
          <a:noFill/>
          <a:ln cap="flat" cmpd="sng" w="28575">
            <a:solidFill>
              <a:schemeClr val="dk1"/>
            </a:solidFill>
            <a:prstDash val="solid"/>
            <a:round/>
            <a:headEnd len="sm" w="sm" type="none"/>
            <a:tailEnd len="sm" w="sm" type="none"/>
          </a:ln>
        </p:spPr>
      </p:pic>
      <p:sp>
        <p:nvSpPr>
          <p:cNvPr id="2805" name="Google Shape;2805;p77"/>
          <p:cNvSpPr txBox="1"/>
          <p:nvPr>
            <p:ph idx="2" type="title"/>
          </p:nvPr>
        </p:nvSpPr>
        <p:spPr>
          <a:xfrm>
            <a:off x="8625425" y="4657225"/>
            <a:ext cx="4680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21</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78"/>
          <p:cNvSpPr txBox="1"/>
          <p:nvPr>
            <p:ph type="title"/>
          </p:nvPr>
        </p:nvSpPr>
        <p:spPr>
          <a:xfrm>
            <a:off x="720000" y="0"/>
            <a:ext cx="7704000" cy="10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a:p>
            <a:pPr indent="0" lvl="0" marL="0" rtl="0" algn="ctr">
              <a:spcBef>
                <a:spcPts val="0"/>
              </a:spcBef>
              <a:spcAft>
                <a:spcPts val="0"/>
              </a:spcAft>
              <a:buNone/>
            </a:pPr>
            <a:r>
              <a:rPr lang="en" sz="1900"/>
              <a:t>(Employed Over the Course of the Project)</a:t>
            </a:r>
            <a:endParaRPr sz="1900"/>
          </a:p>
        </p:txBody>
      </p:sp>
      <p:sp>
        <p:nvSpPr>
          <p:cNvPr id="2811" name="Google Shape;2811;p78"/>
          <p:cNvSpPr txBox="1"/>
          <p:nvPr>
            <p:ph idx="1" type="body"/>
          </p:nvPr>
        </p:nvSpPr>
        <p:spPr>
          <a:xfrm>
            <a:off x="720000" y="1162775"/>
            <a:ext cx="7704000" cy="356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[1]</a:t>
            </a:r>
            <a:r>
              <a:rPr lang="en">
                <a:uFill>
                  <a:noFill/>
                </a:uFill>
                <a:hlinkClick r:id="rId3"/>
              </a:rPr>
              <a:t> </a:t>
            </a:r>
            <a:r>
              <a:rPr lang="en" u="sng">
                <a:hlinkClick r:id="rId4"/>
              </a:rPr>
              <a:t>https://www.scheduleit.com/diary-software.htm</a:t>
            </a:r>
            <a:r>
              <a:rPr lang="en"/>
              <a:t> </a:t>
            </a:r>
            <a:endParaRPr/>
          </a:p>
          <a:p>
            <a:pPr indent="0" lvl="0" marL="0" rtl="0" algn="l">
              <a:lnSpc>
                <a:spcPct val="115000"/>
              </a:lnSpc>
              <a:spcBef>
                <a:spcPts val="800"/>
              </a:spcBef>
              <a:spcAft>
                <a:spcPts val="0"/>
              </a:spcAft>
              <a:buNone/>
            </a:pPr>
            <a:r>
              <a:rPr lang="en"/>
              <a:t>[2]</a:t>
            </a:r>
            <a:r>
              <a:rPr lang="en">
                <a:uFill>
                  <a:noFill/>
                </a:uFill>
                <a:hlinkClick r:id="rId5"/>
              </a:rPr>
              <a:t> </a:t>
            </a:r>
            <a:r>
              <a:rPr lang="en" u="sng">
                <a:hlinkClick r:id="rId6"/>
              </a:rPr>
              <a:t>https://www.adobe.com/express/create/online-journal</a:t>
            </a:r>
            <a:r>
              <a:rPr lang="en"/>
              <a:t> </a:t>
            </a:r>
            <a:endParaRPr/>
          </a:p>
          <a:p>
            <a:pPr indent="0" lvl="0" marL="0" rtl="0" algn="l">
              <a:lnSpc>
                <a:spcPct val="115000"/>
              </a:lnSpc>
              <a:spcBef>
                <a:spcPts val="800"/>
              </a:spcBef>
              <a:spcAft>
                <a:spcPts val="0"/>
              </a:spcAft>
              <a:buNone/>
            </a:pPr>
            <a:r>
              <a:rPr lang="en"/>
              <a:t>[3]</a:t>
            </a:r>
            <a:r>
              <a:rPr lang="en">
                <a:uFill>
                  <a:noFill/>
                </a:uFill>
                <a:hlinkClick r:id="rId7"/>
              </a:rPr>
              <a:t> </a:t>
            </a:r>
            <a:r>
              <a:rPr lang="en" u="sng">
                <a:hlinkClick r:id="rId8"/>
              </a:rPr>
              <a:t>https://dayoneapp.com</a:t>
            </a:r>
            <a:r>
              <a:rPr lang="en"/>
              <a:t> </a:t>
            </a:r>
            <a:endParaRPr/>
          </a:p>
          <a:p>
            <a:pPr indent="0" lvl="0" marL="0" marR="0" rtl="0" algn="l">
              <a:lnSpc>
                <a:spcPct val="115000"/>
              </a:lnSpc>
              <a:spcBef>
                <a:spcPts val="800"/>
              </a:spcBef>
              <a:spcAft>
                <a:spcPts val="0"/>
              </a:spcAft>
              <a:buNone/>
            </a:pPr>
            <a:r>
              <a:rPr lang="en"/>
              <a:t>[4]</a:t>
            </a:r>
            <a:r>
              <a:rPr lang="en">
                <a:uFill>
                  <a:noFill/>
                </a:uFill>
                <a:hlinkClick r:id="rId9"/>
              </a:rPr>
              <a:t> </a:t>
            </a:r>
            <a:r>
              <a:rPr lang="en" u="sng">
                <a:hlinkClick r:id="rId10"/>
              </a:rPr>
              <a:t>https://www.sqltutorial.org/sql-data-types/</a:t>
            </a:r>
            <a:r>
              <a:rPr lang="en"/>
              <a:t> </a:t>
            </a:r>
            <a:endParaRPr/>
          </a:p>
          <a:p>
            <a:pPr indent="0" lvl="0" marL="0" rtl="0" algn="l">
              <a:lnSpc>
                <a:spcPct val="115000"/>
              </a:lnSpc>
              <a:spcBef>
                <a:spcPts val="0"/>
              </a:spcBef>
              <a:spcAft>
                <a:spcPts val="0"/>
              </a:spcAft>
              <a:buNone/>
            </a:pPr>
            <a:r>
              <a:rPr lang="en"/>
              <a:t>[5]</a:t>
            </a:r>
            <a:r>
              <a:rPr lang="en">
                <a:uFill>
                  <a:noFill/>
                </a:uFill>
                <a:hlinkClick r:id="rId11"/>
              </a:rPr>
              <a:t> </a:t>
            </a:r>
            <a:r>
              <a:rPr lang="en" u="sng">
                <a:hlinkClick r:id="rId12"/>
              </a:rPr>
              <a:t>https://dev.mysql.com/doc/refman/8.0/en/string-type-syntax.html</a:t>
            </a:r>
            <a:r>
              <a:rPr lang="en"/>
              <a:t> </a:t>
            </a:r>
            <a:endParaRPr/>
          </a:p>
          <a:p>
            <a:pPr indent="0" lvl="0" marL="0" marR="0" rtl="0" algn="l">
              <a:lnSpc>
                <a:spcPct val="115000"/>
              </a:lnSpc>
              <a:spcBef>
                <a:spcPts val="800"/>
              </a:spcBef>
              <a:spcAft>
                <a:spcPts val="0"/>
              </a:spcAft>
              <a:buNone/>
            </a:pPr>
            <a:r>
              <a:rPr lang="en"/>
              <a:t>[6]</a:t>
            </a:r>
            <a:r>
              <a:rPr lang="en">
                <a:uFill>
                  <a:noFill/>
                </a:uFill>
                <a:hlinkClick r:id="rId13"/>
              </a:rPr>
              <a:t> </a:t>
            </a:r>
            <a:r>
              <a:rPr lang="en" u="sng">
                <a:hlinkClick r:id="rId14"/>
              </a:rPr>
              <a:t>https://dev.mysql.com/doc/refman/8.0/en/char.html</a:t>
            </a:r>
            <a:r>
              <a:rPr lang="en"/>
              <a:t> </a:t>
            </a:r>
            <a:endParaRPr/>
          </a:p>
          <a:p>
            <a:pPr indent="0" lvl="0" marL="0" marR="0" rtl="0" algn="l">
              <a:lnSpc>
                <a:spcPct val="115000"/>
              </a:lnSpc>
              <a:spcBef>
                <a:spcPts val="0"/>
              </a:spcBef>
              <a:spcAft>
                <a:spcPts val="0"/>
              </a:spcAft>
              <a:buNone/>
            </a:pPr>
            <a:r>
              <a:rPr lang="en"/>
              <a:t>[7]</a:t>
            </a:r>
            <a:r>
              <a:rPr lang="en">
                <a:uFill>
                  <a:noFill/>
                </a:uFill>
                <a:hlinkClick r:id="rId15"/>
              </a:rPr>
              <a:t> </a:t>
            </a:r>
            <a:r>
              <a:rPr lang="en" u="sng">
                <a:hlinkClick r:id="rId16"/>
              </a:rPr>
              <a:t>https://dev.mysql.com/doc/refman/8.0/en/binary-varbinary.html</a:t>
            </a:r>
            <a:r>
              <a:rPr lang="en"/>
              <a:t> </a:t>
            </a:r>
            <a:endParaRPr/>
          </a:p>
          <a:p>
            <a:pPr indent="0" lvl="0" marL="0" marR="0" rtl="0" algn="l">
              <a:lnSpc>
                <a:spcPct val="115000"/>
              </a:lnSpc>
              <a:spcBef>
                <a:spcPts val="0"/>
              </a:spcBef>
              <a:spcAft>
                <a:spcPts val="0"/>
              </a:spcAft>
              <a:buNone/>
            </a:pPr>
            <a:r>
              <a:rPr lang="en"/>
              <a:t>[8]</a:t>
            </a:r>
            <a:r>
              <a:rPr lang="en">
                <a:uFill>
                  <a:noFill/>
                </a:uFill>
                <a:hlinkClick r:id="rId17"/>
              </a:rPr>
              <a:t> </a:t>
            </a:r>
            <a:r>
              <a:rPr lang="en" u="sng">
                <a:hlinkClick r:id="rId18"/>
              </a:rPr>
              <a:t>https://dev.mysql.com/doc/refman/8.0/en/blob.html</a:t>
            </a:r>
            <a:r>
              <a:rPr lang="en"/>
              <a:t> </a:t>
            </a:r>
            <a:endParaRPr/>
          </a:p>
          <a:p>
            <a:pPr indent="0" lvl="0" marL="0" rtl="0" algn="l">
              <a:lnSpc>
                <a:spcPct val="115000"/>
              </a:lnSpc>
              <a:spcBef>
                <a:spcPts val="0"/>
              </a:spcBef>
              <a:spcAft>
                <a:spcPts val="0"/>
              </a:spcAft>
              <a:buNone/>
            </a:pPr>
            <a:r>
              <a:rPr lang="en"/>
              <a:t>[9]</a:t>
            </a:r>
            <a:r>
              <a:rPr lang="en">
                <a:uFill>
                  <a:noFill/>
                </a:uFill>
                <a:hlinkClick r:id="rId19"/>
              </a:rPr>
              <a:t> </a:t>
            </a:r>
            <a:r>
              <a:rPr lang="en" u="sng">
                <a:hlinkClick r:id="rId20"/>
              </a:rPr>
              <a:t>https://dev.mysql.com/doc/refman/8.0/en/enum.html</a:t>
            </a:r>
            <a:r>
              <a:rPr lang="en"/>
              <a:t> </a:t>
            </a:r>
            <a:endParaRPr/>
          </a:p>
          <a:p>
            <a:pPr indent="0" lvl="0" marL="0" rtl="0" algn="l">
              <a:lnSpc>
                <a:spcPct val="115000"/>
              </a:lnSpc>
              <a:spcBef>
                <a:spcPts val="800"/>
              </a:spcBef>
              <a:spcAft>
                <a:spcPts val="0"/>
              </a:spcAft>
              <a:buNone/>
            </a:pPr>
            <a:r>
              <a:rPr lang="en"/>
              <a:t>[10]</a:t>
            </a:r>
            <a:r>
              <a:rPr lang="en">
                <a:uFill>
                  <a:noFill/>
                </a:uFill>
                <a:hlinkClick r:id="rId21"/>
              </a:rPr>
              <a:t> </a:t>
            </a:r>
            <a:r>
              <a:rPr lang="en" u="sng">
                <a:hlinkClick r:id="rId22"/>
              </a:rPr>
              <a:t>https://dev.mysql.com/doc/refman/8.0/en/set.html</a:t>
            </a:r>
            <a:r>
              <a:rPr lang="en"/>
              <a:t> </a:t>
            </a:r>
            <a:endParaRPr/>
          </a:p>
          <a:p>
            <a:pPr indent="0" lvl="0" marL="0" rtl="0" algn="l">
              <a:lnSpc>
                <a:spcPct val="115000"/>
              </a:lnSpc>
              <a:spcBef>
                <a:spcPts val="800"/>
              </a:spcBef>
              <a:spcAft>
                <a:spcPts val="0"/>
              </a:spcAft>
              <a:buNone/>
            </a:pPr>
            <a:r>
              <a:rPr lang="en"/>
              <a:t>[11]</a:t>
            </a:r>
            <a:r>
              <a:rPr lang="en">
                <a:uFill>
                  <a:noFill/>
                </a:uFill>
                <a:hlinkClick r:id="rId23"/>
              </a:rPr>
              <a:t> </a:t>
            </a:r>
            <a:r>
              <a:rPr lang="en" u="sng">
                <a:hlinkClick r:id="rId24"/>
              </a:rPr>
              <a:t>https://amplitude.com/blog/data-types</a:t>
            </a:r>
            <a:r>
              <a:rPr lang="en"/>
              <a:t> </a:t>
            </a:r>
            <a:endParaRPr/>
          </a:p>
          <a:p>
            <a:pPr indent="0" lvl="0" marL="0" rtl="0" algn="l">
              <a:lnSpc>
                <a:spcPct val="115000"/>
              </a:lnSpc>
              <a:spcBef>
                <a:spcPts val="800"/>
              </a:spcBef>
              <a:spcAft>
                <a:spcPts val="800"/>
              </a:spcAft>
              <a:buNone/>
            </a:pPr>
            <a:r>
              <a:rPr lang="en"/>
              <a:t>[12]</a:t>
            </a:r>
            <a:r>
              <a:rPr lang="en">
                <a:uFill>
                  <a:noFill/>
                </a:uFill>
                <a:hlinkClick r:id="rId25"/>
              </a:rPr>
              <a:t> </a:t>
            </a:r>
            <a:r>
              <a:rPr lang="en" u="sng">
                <a:hlinkClick r:id="rId26"/>
              </a:rPr>
              <a:t>https://dev.mysql.com/doc/refman/8.0/en/data-type-defaults.html</a:t>
            </a:r>
            <a:r>
              <a:rPr lang="en">
                <a:solidFill>
                  <a:srgbClr val="000000"/>
                </a:solidFill>
                <a:highlight>
                  <a:srgbClr val="FFFFFF"/>
                </a:highlight>
              </a:rPr>
              <a:t>   </a:t>
            </a:r>
            <a:endParaRPr/>
          </a:p>
        </p:txBody>
      </p:sp>
      <p:sp>
        <p:nvSpPr>
          <p:cNvPr id="2812" name="Google Shape;2812;p78"/>
          <p:cNvSpPr txBox="1"/>
          <p:nvPr>
            <p:ph idx="4294967295" type="title"/>
          </p:nvPr>
        </p:nvSpPr>
        <p:spPr>
          <a:xfrm>
            <a:off x="8625425" y="4657225"/>
            <a:ext cx="4680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22</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58"/>
          <p:cNvSpPr txBox="1"/>
          <p:nvPr>
            <p:ph type="title"/>
          </p:nvPr>
        </p:nvSpPr>
        <p:spPr>
          <a:xfrm>
            <a:off x="2145150" y="2245225"/>
            <a:ext cx="4853700" cy="16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Our Team</a:t>
            </a:r>
            <a:endParaRPr/>
          </a:p>
        </p:txBody>
      </p:sp>
      <p:sp>
        <p:nvSpPr>
          <p:cNvPr id="2626" name="Google Shape;2626;p58"/>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27" name="Google Shape;2627;p58"/>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3</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59"/>
          <p:cNvSpPr txBox="1"/>
          <p:nvPr>
            <p:ph type="title"/>
          </p:nvPr>
        </p:nvSpPr>
        <p:spPr>
          <a:xfrm>
            <a:off x="720000" y="52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sp>
        <p:nvSpPr>
          <p:cNvPr id="2633" name="Google Shape;2633;p59"/>
          <p:cNvSpPr txBox="1"/>
          <p:nvPr>
            <p:ph idx="1" type="body"/>
          </p:nvPr>
        </p:nvSpPr>
        <p:spPr>
          <a:xfrm>
            <a:off x="3448350" y="3765500"/>
            <a:ext cx="2247300" cy="10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Erick Perez</a:t>
            </a:r>
            <a:endParaRPr b="1" sz="1800"/>
          </a:p>
          <a:p>
            <a:pPr indent="-292100" lvl="0" marL="457200" rtl="0" algn="l">
              <a:spcBef>
                <a:spcPts val="1600"/>
              </a:spcBef>
              <a:spcAft>
                <a:spcPts val="0"/>
              </a:spcAft>
              <a:buSzPts val="1000"/>
              <a:buChar char="-"/>
            </a:pPr>
            <a:r>
              <a:rPr lang="en" sz="1000"/>
              <a:t>Sophomore from the Bronx</a:t>
            </a:r>
            <a:endParaRPr sz="1000"/>
          </a:p>
          <a:p>
            <a:pPr indent="-292100" lvl="0" marL="457200" rtl="0" algn="l">
              <a:spcBef>
                <a:spcPts val="0"/>
              </a:spcBef>
              <a:spcAft>
                <a:spcPts val="0"/>
              </a:spcAft>
              <a:buSzPts val="1000"/>
              <a:buChar char="-"/>
            </a:pPr>
            <a:r>
              <a:rPr lang="en" sz="1000"/>
              <a:t>Cybersecurity Major</a:t>
            </a:r>
            <a:endParaRPr sz="1000"/>
          </a:p>
        </p:txBody>
      </p:sp>
      <p:sp>
        <p:nvSpPr>
          <p:cNvPr id="2634" name="Google Shape;2634;p59"/>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4</a:t>
            </a:r>
            <a:endParaRPr sz="1600"/>
          </a:p>
          <a:p>
            <a:pPr indent="0" lvl="0" marL="0" rtl="0" algn="l">
              <a:spcBef>
                <a:spcPts val="0"/>
              </a:spcBef>
              <a:spcAft>
                <a:spcPts val="0"/>
              </a:spcAft>
              <a:buNone/>
            </a:pPr>
            <a:r>
              <a:t/>
            </a:r>
            <a:endParaRPr sz="1600"/>
          </a:p>
        </p:txBody>
      </p:sp>
      <p:sp>
        <p:nvSpPr>
          <p:cNvPr id="2635" name="Google Shape;2635;p59"/>
          <p:cNvSpPr txBox="1"/>
          <p:nvPr/>
        </p:nvSpPr>
        <p:spPr>
          <a:xfrm>
            <a:off x="349800" y="2084400"/>
            <a:ext cx="3000000" cy="128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M Sans"/>
                <a:ea typeface="DM Sans"/>
                <a:cs typeface="DM Sans"/>
                <a:sym typeface="DM Sans"/>
              </a:rPr>
              <a:t>* </a:t>
            </a:r>
            <a:r>
              <a:rPr b="1" lang="en" sz="1800">
                <a:solidFill>
                  <a:schemeClr val="dk1"/>
                </a:solidFill>
                <a:latin typeface="DM Sans"/>
                <a:ea typeface="DM Sans"/>
                <a:cs typeface="DM Sans"/>
                <a:sym typeface="DM Sans"/>
              </a:rPr>
              <a:t>Solomon Henry *</a:t>
            </a:r>
            <a:endParaRPr b="1" sz="1800">
              <a:solidFill>
                <a:schemeClr val="dk1"/>
              </a:solidFill>
              <a:latin typeface="DM Sans"/>
              <a:ea typeface="DM Sans"/>
              <a:cs typeface="DM Sans"/>
              <a:sym typeface="DM Sans"/>
            </a:endParaRPr>
          </a:p>
          <a:p>
            <a:pPr indent="-292100" lvl="0" marL="457200" rtl="0" algn="l">
              <a:spcBef>
                <a:spcPts val="160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 Team Leader *</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2nd year Junior </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Computer Science Major </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Software Development Concentration</a:t>
            </a:r>
            <a:endParaRPr/>
          </a:p>
        </p:txBody>
      </p:sp>
      <p:sp>
        <p:nvSpPr>
          <p:cNvPr id="2636" name="Google Shape;2636;p59"/>
          <p:cNvSpPr txBox="1"/>
          <p:nvPr/>
        </p:nvSpPr>
        <p:spPr>
          <a:xfrm>
            <a:off x="5859805" y="2084396"/>
            <a:ext cx="3000000" cy="97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M Sans"/>
                <a:ea typeface="DM Sans"/>
                <a:cs typeface="DM Sans"/>
                <a:sym typeface="DM Sans"/>
              </a:rPr>
              <a:t> Cayleigh Goberman</a:t>
            </a:r>
            <a:endParaRPr b="1" sz="1800">
              <a:solidFill>
                <a:schemeClr val="dk1"/>
              </a:solidFill>
              <a:latin typeface="DM Sans"/>
              <a:ea typeface="DM Sans"/>
              <a:cs typeface="DM Sans"/>
              <a:sym typeface="DM Sans"/>
            </a:endParaRPr>
          </a:p>
          <a:p>
            <a:pPr indent="-292100" lvl="0" marL="457200" rtl="0" algn="l">
              <a:spcBef>
                <a:spcPts val="160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Sophomore from Connecticut</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Computer Science Major</a:t>
            </a:r>
            <a:endParaRPr/>
          </a:p>
        </p:txBody>
      </p:sp>
      <p:sp>
        <p:nvSpPr>
          <p:cNvPr id="2637" name="Google Shape;2637;p59"/>
          <p:cNvSpPr txBox="1"/>
          <p:nvPr/>
        </p:nvSpPr>
        <p:spPr>
          <a:xfrm>
            <a:off x="5963425" y="3710350"/>
            <a:ext cx="2585700" cy="97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M Sans"/>
                <a:ea typeface="DM Sans"/>
                <a:cs typeface="DM Sans"/>
                <a:sym typeface="DM Sans"/>
              </a:rPr>
              <a:t>Jakeline Linares</a:t>
            </a:r>
            <a:r>
              <a:rPr lang="en" sz="1000">
                <a:solidFill>
                  <a:schemeClr val="dk1"/>
                </a:solidFill>
                <a:latin typeface="DM Sans"/>
                <a:ea typeface="DM Sans"/>
                <a:cs typeface="DM Sans"/>
                <a:sym typeface="DM Sans"/>
              </a:rPr>
              <a:t> </a:t>
            </a:r>
            <a:endParaRPr sz="1000">
              <a:solidFill>
                <a:schemeClr val="dk1"/>
              </a:solidFill>
              <a:latin typeface="DM Sans"/>
              <a:ea typeface="DM Sans"/>
              <a:cs typeface="DM Sans"/>
              <a:sym typeface="DM Sans"/>
            </a:endParaRPr>
          </a:p>
          <a:p>
            <a:pPr indent="-292100" lvl="0" marL="457200" rtl="0" algn="l">
              <a:spcBef>
                <a:spcPts val="160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Junior Transfer</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Computer Science Major</a:t>
            </a:r>
            <a:endParaRPr/>
          </a:p>
        </p:txBody>
      </p:sp>
      <p:sp>
        <p:nvSpPr>
          <p:cNvPr id="2638" name="Google Shape;2638;p59"/>
          <p:cNvSpPr txBox="1"/>
          <p:nvPr/>
        </p:nvSpPr>
        <p:spPr>
          <a:xfrm>
            <a:off x="629325" y="3704000"/>
            <a:ext cx="3000000" cy="112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DM Sans"/>
                <a:ea typeface="DM Sans"/>
                <a:cs typeface="DM Sans"/>
                <a:sym typeface="DM Sans"/>
              </a:rPr>
              <a:t>Cheryl Kumah</a:t>
            </a:r>
            <a:endParaRPr b="1" sz="1800">
              <a:solidFill>
                <a:schemeClr val="dk1"/>
              </a:solidFill>
              <a:latin typeface="DM Sans"/>
              <a:ea typeface="DM Sans"/>
              <a:cs typeface="DM Sans"/>
              <a:sym typeface="DM Sans"/>
            </a:endParaRPr>
          </a:p>
          <a:p>
            <a:pPr indent="-292100" lvl="0" marL="457200" rtl="0" algn="l">
              <a:spcBef>
                <a:spcPts val="160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Senior at Marist College</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Marketing Major</a:t>
            </a: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Information Systems Minor</a:t>
            </a:r>
            <a:endParaRPr/>
          </a:p>
        </p:txBody>
      </p:sp>
      <p:pic>
        <p:nvPicPr>
          <p:cNvPr id="2639" name="Google Shape;2639;p59"/>
          <p:cNvPicPr preferRelativeResize="0"/>
          <p:nvPr/>
        </p:nvPicPr>
        <p:blipFill rotWithShape="1">
          <a:blip r:embed="rId3">
            <a:alphaModFix/>
          </a:blip>
          <a:srcRect b="0" l="7338" r="0" t="13793"/>
          <a:stretch/>
        </p:blipFill>
        <p:spPr>
          <a:xfrm>
            <a:off x="3331450" y="1530775"/>
            <a:ext cx="2631977" cy="1836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60"/>
          <p:cNvSpPr txBox="1"/>
          <p:nvPr>
            <p:ph type="title"/>
          </p:nvPr>
        </p:nvSpPr>
        <p:spPr>
          <a:xfrm>
            <a:off x="2145150" y="2245225"/>
            <a:ext cx="4853700" cy="16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System Description</a:t>
            </a:r>
            <a:endParaRPr/>
          </a:p>
        </p:txBody>
      </p:sp>
      <p:sp>
        <p:nvSpPr>
          <p:cNvPr id="2645" name="Google Shape;2645;p60"/>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46" name="Google Shape;2646;p60"/>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5</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61"/>
          <p:cNvSpPr txBox="1"/>
          <p:nvPr>
            <p:ph type="title"/>
          </p:nvPr>
        </p:nvSpPr>
        <p:spPr>
          <a:xfrm>
            <a:off x="2100725" y="964099"/>
            <a:ext cx="4942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Our</a:t>
            </a:r>
            <a:r>
              <a:rPr lang="en"/>
              <a:t> System</a:t>
            </a:r>
            <a:endParaRPr/>
          </a:p>
        </p:txBody>
      </p:sp>
      <p:sp>
        <p:nvSpPr>
          <p:cNvPr id="2652" name="Google Shape;2652;p61"/>
          <p:cNvSpPr txBox="1"/>
          <p:nvPr>
            <p:ph idx="1" type="subTitle"/>
          </p:nvPr>
        </p:nvSpPr>
        <p:spPr>
          <a:xfrm>
            <a:off x="1177175" y="2231300"/>
            <a:ext cx="6789600" cy="17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a:t>
            </a:r>
            <a:r>
              <a:rPr lang="en"/>
              <a:t>Diary Management System that allows different users to record daily events and experiences. Including the ability to add and update records.</a:t>
            </a:r>
            <a:endParaRPr/>
          </a:p>
          <a:p>
            <a:pPr indent="0" lvl="0" marL="0" rtl="0" algn="ctr">
              <a:spcBef>
                <a:spcPts val="1600"/>
              </a:spcBef>
              <a:spcAft>
                <a:spcPts val="1600"/>
              </a:spcAft>
              <a:buNone/>
            </a:pPr>
            <a:r>
              <a:rPr lang="en"/>
              <a:t>It also has the additional functionality of acting as a planner, being able to record tasks for the user to complete  </a:t>
            </a:r>
            <a:endParaRPr/>
          </a:p>
        </p:txBody>
      </p:sp>
      <p:sp>
        <p:nvSpPr>
          <p:cNvPr id="2653" name="Google Shape;2653;p61"/>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6</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Goals</a:t>
            </a:r>
            <a:endParaRPr/>
          </a:p>
        </p:txBody>
      </p:sp>
      <p:sp>
        <p:nvSpPr>
          <p:cNvPr id="2659" name="Google Shape;2659;p62"/>
          <p:cNvSpPr txBox="1"/>
          <p:nvPr>
            <p:ph idx="2" type="title"/>
          </p:nvPr>
        </p:nvSpPr>
        <p:spPr>
          <a:xfrm>
            <a:off x="1662252" y="1600525"/>
            <a:ext cx="2733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Account Creation</a:t>
            </a:r>
            <a:endParaRPr sz="2200"/>
          </a:p>
        </p:txBody>
      </p:sp>
      <p:sp>
        <p:nvSpPr>
          <p:cNvPr id="2660" name="Google Shape;2660;p62"/>
          <p:cNvSpPr txBox="1"/>
          <p:nvPr>
            <p:ph idx="1" type="subTitle"/>
          </p:nvPr>
        </p:nvSpPr>
        <p:spPr>
          <a:xfrm>
            <a:off x="1662252" y="2029469"/>
            <a:ext cx="2733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Enable our users and admins to create secure accounts</a:t>
            </a:r>
            <a:endParaRPr/>
          </a:p>
        </p:txBody>
      </p:sp>
      <p:sp>
        <p:nvSpPr>
          <p:cNvPr id="2661" name="Google Shape;2661;p62"/>
          <p:cNvSpPr txBox="1"/>
          <p:nvPr>
            <p:ph idx="3" type="title"/>
          </p:nvPr>
        </p:nvSpPr>
        <p:spPr>
          <a:xfrm>
            <a:off x="5750202" y="1600525"/>
            <a:ext cx="2614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Separation of Admin and User</a:t>
            </a:r>
            <a:endParaRPr sz="1500"/>
          </a:p>
        </p:txBody>
      </p:sp>
      <p:sp>
        <p:nvSpPr>
          <p:cNvPr id="2662" name="Google Shape;2662;p62"/>
          <p:cNvSpPr txBox="1"/>
          <p:nvPr>
            <p:ph idx="4" type="subTitle"/>
          </p:nvPr>
        </p:nvSpPr>
        <p:spPr>
          <a:xfrm>
            <a:off x="5690952" y="2083839"/>
            <a:ext cx="2614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different services to admins and users</a:t>
            </a:r>
            <a:endParaRPr/>
          </a:p>
        </p:txBody>
      </p:sp>
      <p:sp>
        <p:nvSpPr>
          <p:cNvPr id="2663" name="Google Shape;2663;p62"/>
          <p:cNvSpPr txBox="1"/>
          <p:nvPr>
            <p:ph idx="5" type="title"/>
          </p:nvPr>
        </p:nvSpPr>
        <p:spPr>
          <a:xfrm>
            <a:off x="1662252" y="2919075"/>
            <a:ext cx="2733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Entry </a:t>
            </a:r>
            <a:r>
              <a:rPr lang="en" sz="2300"/>
              <a:t>Creation</a:t>
            </a:r>
            <a:endParaRPr sz="2300"/>
          </a:p>
        </p:txBody>
      </p:sp>
      <p:sp>
        <p:nvSpPr>
          <p:cNvPr id="2664" name="Google Shape;2664;p62"/>
          <p:cNvSpPr txBox="1"/>
          <p:nvPr>
            <p:ph idx="6" type="subTitle"/>
          </p:nvPr>
        </p:nvSpPr>
        <p:spPr>
          <a:xfrm>
            <a:off x="1662250" y="3336924"/>
            <a:ext cx="27330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Allow our users to search for, create, edit, and delete their own entries within their own diaries &amp; planners </a:t>
            </a:r>
            <a:endParaRPr sz="1100"/>
          </a:p>
        </p:txBody>
      </p:sp>
      <p:sp>
        <p:nvSpPr>
          <p:cNvPr id="2665" name="Google Shape;2665;p62"/>
          <p:cNvSpPr txBox="1"/>
          <p:nvPr>
            <p:ph idx="7" type="title"/>
          </p:nvPr>
        </p:nvSpPr>
        <p:spPr>
          <a:xfrm>
            <a:off x="5690951" y="2919075"/>
            <a:ext cx="2733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Fluid Interaction</a:t>
            </a:r>
            <a:endParaRPr sz="2300"/>
          </a:p>
        </p:txBody>
      </p:sp>
      <p:sp>
        <p:nvSpPr>
          <p:cNvPr id="2666" name="Google Shape;2666;p62"/>
          <p:cNvSpPr txBox="1"/>
          <p:nvPr>
            <p:ph idx="8" type="subTitle"/>
          </p:nvPr>
        </p:nvSpPr>
        <p:spPr>
          <a:xfrm>
            <a:off x="5690951" y="3336927"/>
            <a:ext cx="2733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 positive interaction to our users</a:t>
            </a:r>
            <a:endParaRPr/>
          </a:p>
        </p:txBody>
      </p:sp>
      <p:sp>
        <p:nvSpPr>
          <p:cNvPr id="2667" name="Google Shape;2667;p62"/>
          <p:cNvSpPr txBox="1"/>
          <p:nvPr>
            <p:ph idx="9" type="title"/>
          </p:nvPr>
        </p:nvSpPr>
        <p:spPr>
          <a:xfrm>
            <a:off x="727000" y="1718000"/>
            <a:ext cx="950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68" name="Google Shape;2668;p62"/>
          <p:cNvSpPr txBox="1"/>
          <p:nvPr>
            <p:ph idx="13" type="title"/>
          </p:nvPr>
        </p:nvSpPr>
        <p:spPr>
          <a:xfrm>
            <a:off x="4755700" y="1718011"/>
            <a:ext cx="10776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69" name="Google Shape;2669;p62"/>
          <p:cNvSpPr txBox="1"/>
          <p:nvPr>
            <p:ph idx="14" type="title"/>
          </p:nvPr>
        </p:nvSpPr>
        <p:spPr>
          <a:xfrm>
            <a:off x="719988" y="3036538"/>
            <a:ext cx="950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70" name="Google Shape;2670;p62"/>
          <p:cNvSpPr txBox="1"/>
          <p:nvPr>
            <p:ph idx="15" type="title"/>
          </p:nvPr>
        </p:nvSpPr>
        <p:spPr>
          <a:xfrm>
            <a:off x="4748688" y="3036538"/>
            <a:ext cx="950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71" name="Google Shape;2671;p62"/>
          <p:cNvSpPr txBox="1"/>
          <p:nvPr>
            <p:ph idx="2"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7</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58"/>
                                        </p:tgtEl>
                                        <p:attrNameLst>
                                          <p:attrName>style.visibility</p:attrName>
                                        </p:attrNameLst>
                                      </p:cBhvr>
                                      <p:to>
                                        <p:strVal val="visible"/>
                                      </p:to>
                                    </p:set>
                                    <p:anim calcmode="lin" valueType="num">
                                      <p:cBhvr additive="base">
                                        <p:cTn dur="1000"/>
                                        <p:tgtEl>
                                          <p:spTgt spid="26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9"/>
                                        </p:tgtEl>
                                        <p:attrNameLst>
                                          <p:attrName>style.visibility</p:attrName>
                                        </p:attrNameLst>
                                      </p:cBhvr>
                                      <p:to>
                                        <p:strVal val="visible"/>
                                      </p:to>
                                    </p:set>
                                    <p:anim calcmode="lin" valueType="num">
                                      <p:cBhvr additive="base">
                                        <p:cTn dur="1000"/>
                                        <p:tgtEl>
                                          <p:spTgt spid="26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0"/>
                                        </p:tgtEl>
                                        <p:attrNameLst>
                                          <p:attrName>style.visibility</p:attrName>
                                        </p:attrNameLst>
                                      </p:cBhvr>
                                      <p:to>
                                        <p:strVal val="visible"/>
                                      </p:to>
                                    </p:set>
                                    <p:anim calcmode="lin" valueType="num">
                                      <p:cBhvr additive="base">
                                        <p:cTn dur="1000"/>
                                        <p:tgtEl>
                                          <p:spTgt spid="26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7"/>
                                        </p:tgtEl>
                                        <p:attrNameLst>
                                          <p:attrName>style.visibility</p:attrName>
                                        </p:attrNameLst>
                                      </p:cBhvr>
                                      <p:to>
                                        <p:strVal val="visible"/>
                                      </p:to>
                                    </p:set>
                                    <p:anim calcmode="lin" valueType="num">
                                      <p:cBhvr additive="base">
                                        <p:cTn dur="1000"/>
                                        <p:tgtEl>
                                          <p:spTgt spid="26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3"/>
                                        </p:tgtEl>
                                        <p:attrNameLst>
                                          <p:attrName>style.visibility</p:attrName>
                                        </p:attrNameLst>
                                      </p:cBhvr>
                                      <p:to>
                                        <p:strVal val="visible"/>
                                      </p:to>
                                    </p:set>
                                    <p:anim calcmode="lin" valueType="num">
                                      <p:cBhvr additive="base">
                                        <p:cTn dur="1000"/>
                                        <p:tgtEl>
                                          <p:spTgt spid="26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4"/>
                                        </p:tgtEl>
                                        <p:attrNameLst>
                                          <p:attrName>style.visibility</p:attrName>
                                        </p:attrNameLst>
                                      </p:cBhvr>
                                      <p:to>
                                        <p:strVal val="visible"/>
                                      </p:to>
                                    </p:set>
                                    <p:anim calcmode="lin" valueType="num">
                                      <p:cBhvr additive="base">
                                        <p:cTn dur="1000"/>
                                        <p:tgtEl>
                                          <p:spTgt spid="26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9"/>
                                        </p:tgtEl>
                                        <p:attrNameLst>
                                          <p:attrName>style.visibility</p:attrName>
                                        </p:attrNameLst>
                                      </p:cBhvr>
                                      <p:to>
                                        <p:strVal val="visible"/>
                                      </p:to>
                                    </p:set>
                                    <p:anim calcmode="lin" valueType="num">
                                      <p:cBhvr additive="base">
                                        <p:cTn dur="1000"/>
                                        <p:tgtEl>
                                          <p:spTgt spid="26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61"/>
                                        </p:tgtEl>
                                        <p:attrNameLst>
                                          <p:attrName>style.visibility</p:attrName>
                                        </p:attrNameLst>
                                      </p:cBhvr>
                                      <p:to>
                                        <p:strVal val="visible"/>
                                      </p:to>
                                    </p:set>
                                    <p:anim calcmode="lin" valueType="num">
                                      <p:cBhvr additive="base">
                                        <p:cTn dur="1000"/>
                                        <p:tgtEl>
                                          <p:spTgt spid="26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62"/>
                                        </p:tgtEl>
                                        <p:attrNameLst>
                                          <p:attrName>style.visibility</p:attrName>
                                        </p:attrNameLst>
                                      </p:cBhvr>
                                      <p:to>
                                        <p:strVal val="visible"/>
                                      </p:to>
                                    </p:set>
                                    <p:anim calcmode="lin" valueType="num">
                                      <p:cBhvr additive="base">
                                        <p:cTn dur="1000"/>
                                        <p:tgtEl>
                                          <p:spTgt spid="26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68"/>
                                        </p:tgtEl>
                                        <p:attrNameLst>
                                          <p:attrName>style.visibility</p:attrName>
                                        </p:attrNameLst>
                                      </p:cBhvr>
                                      <p:to>
                                        <p:strVal val="visible"/>
                                      </p:to>
                                    </p:set>
                                    <p:anim calcmode="lin" valueType="num">
                                      <p:cBhvr additive="base">
                                        <p:cTn dur="1000"/>
                                        <p:tgtEl>
                                          <p:spTgt spid="26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65"/>
                                        </p:tgtEl>
                                        <p:attrNameLst>
                                          <p:attrName>style.visibility</p:attrName>
                                        </p:attrNameLst>
                                      </p:cBhvr>
                                      <p:to>
                                        <p:strVal val="visible"/>
                                      </p:to>
                                    </p:set>
                                    <p:anim calcmode="lin" valueType="num">
                                      <p:cBhvr additive="base">
                                        <p:cTn dur="1000"/>
                                        <p:tgtEl>
                                          <p:spTgt spid="26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66"/>
                                        </p:tgtEl>
                                        <p:attrNameLst>
                                          <p:attrName>style.visibility</p:attrName>
                                        </p:attrNameLst>
                                      </p:cBhvr>
                                      <p:to>
                                        <p:strVal val="visible"/>
                                      </p:to>
                                    </p:set>
                                    <p:anim calcmode="lin" valueType="num">
                                      <p:cBhvr additive="base">
                                        <p:cTn dur="1000"/>
                                        <p:tgtEl>
                                          <p:spTgt spid="26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70"/>
                                        </p:tgtEl>
                                        <p:attrNameLst>
                                          <p:attrName>style.visibility</p:attrName>
                                        </p:attrNameLst>
                                      </p:cBhvr>
                                      <p:to>
                                        <p:strVal val="visible"/>
                                      </p:to>
                                    </p:set>
                                    <p:anim calcmode="lin" valueType="num">
                                      <p:cBhvr additive="base">
                                        <p:cTn dur="1000"/>
                                        <p:tgtEl>
                                          <p:spTgt spid="26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63"/>
          <p:cNvSpPr txBox="1"/>
          <p:nvPr>
            <p:ph type="title"/>
          </p:nvPr>
        </p:nvSpPr>
        <p:spPr>
          <a:xfrm>
            <a:off x="1998800" y="2348200"/>
            <a:ext cx="5146500" cy="14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300"/>
              <a:t>Entity Relationship Models</a:t>
            </a:r>
            <a:endParaRPr b="0" sz="4300"/>
          </a:p>
        </p:txBody>
      </p:sp>
      <p:sp>
        <p:nvSpPr>
          <p:cNvPr id="2677" name="Google Shape;2677;p63"/>
          <p:cNvSpPr txBox="1"/>
          <p:nvPr>
            <p:ph idx="2" type="title"/>
          </p:nvPr>
        </p:nvSpPr>
        <p:spPr>
          <a:xfrm>
            <a:off x="3937550" y="848575"/>
            <a:ext cx="126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78" name="Google Shape;2678;p63"/>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8</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64"/>
          <p:cNvSpPr txBox="1"/>
          <p:nvPr>
            <p:ph type="title"/>
          </p:nvPr>
        </p:nvSpPr>
        <p:spPr>
          <a:xfrm>
            <a:off x="720000" y="162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External Models</a:t>
            </a:r>
            <a:endParaRPr/>
          </a:p>
        </p:txBody>
      </p:sp>
      <p:sp>
        <p:nvSpPr>
          <p:cNvPr id="2684" name="Google Shape;2684;p64"/>
          <p:cNvSpPr txBox="1"/>
          <p:nvPr>
            <p:ph idx="4294967295" type="title"/>
          </p:nvPr>
        </p:nvSpPr>
        <p:spPr>
          <a:xfrm>
            <a:off x="8702100" y="4657225"/>
            <a:ext cx="391500" cy="425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9</a:t>
            </a:r>
            <a:endParaRPr sz="1600"/>
          </a:p>
        </p:txBody>
      </p:sp>
      <p:pic>
        <p:nvPicPr>
          <p:cNvPr id="2685" name="Google Shape;2685;p64"/>
          <p:cNvPicPr preferRelativeResize="0"/>
          <p:nvPr/>
        </p:nvPicPr>
        <p:blipFill>
          <a:blip r:embed="rId3">
            <a:alphaModFix/>
          </a:blip>
          <a:stretch>
            <a:fillRect/>
          </a:stretch>
        </p:blipFill>
        <p:spPr>
          <a:xfrm>
            <a:off x="467950" y="930688"/>
            <a:ext cx="5339450" cy="1788450"/>
          </a:xfrm>
          <a:prstGeom prst="rect">
            <a:avLst/>
          </a:prstGeom>
          <a:noFill/>
          <a:ln cap="flat" cmpd="sng" w="19050">
            <a:solidFill>
              <a:schemeClr val="lt2"/>
            </a:solidFill>
            <a:prstDash val="solid"/>
            <a:round/>
            <a:headEnd len="sm" w="sm" type="none"/>
            <a:tailEnd len="sm" w="sm" type="none"/>
          </a:ln>
        </p:spPr>
      </p:pic>
      <p:pic>
        <p:nvPicPr>
          <p:cNvPr id="2686" name="Google Shape;2686;p64"/>
          <p:cNvPicPr preferRelativeResize="0"/>
          <p:nvPr/>
        </p:nvPicPr>
        <p:blipFill>
          <a:blip r:embed="rId4">
            <a:alphaModFix/>
          </a:blip>
          <a:stretch>
            <a:fillRect/>
          </a:stretch>
        </p:blipFill>
        <p:spPr>
          <a:xfrm>
            <a:off x="633725" y="2938575"/>
            <a:ext cx="5007900" cy="1983300"/>
          </a:xfrm>
          <a:prstGeom prst="rect">
            <a:avLst/>
          </a:prstGeom>
          <a:noFill/>
          <a:ln cap="flat" cmpd="sng" w="19050">
            <a:solidFill>
              <a:schemeClr val="lt2"/>
            </a:solidFill>
            <a:prstDash val="solid"/>
            <a:round/>
            <a:headEnd len="sm" w="sm" type="none"/>
            <a:tailEnd len="sm" w="sm" type="none"/>
          </a:ln>
        </p:spPr>
      </p:pic>
      <p:grpSp>
        <p:nvGrpSpPr>
          <p:cNvPr id="2687" name="Google Shape;2687;p64"/>
          <p:cNvGrpSpPr/>
          <p:nvPr/>
        </p:nvGrpSpPr>
        <p:grpSpPr>
          <a:xfrm>
            <a:off x="6385325" y="1197400"/>
            <a:ext cx="2316775" cy="2748712"/>
            <a:chOff x="6385325" y="1088575"/>
            <a:chExt cx="2316775" cy="2748712"/>
          </a:xfrm>
        </p:grpSpPr>
        <p:pic>
          <p:nvPicPr>
            <p:cNvPr id="2688" name="Google Shape;2688;p64"/>
            <p:cNvPicPr preferRelativeResize="0"/>
            <p:nvPr/>
          </p:nvPicPr>
          <p:blipFill>
            <a:blip r:embed="rId5">
              <a:alphaModFix/>
            </a:blip>
            <a:stretch>
              <a:fillRect/>
            </a:stretch>
          </p:blipFill>
          <p:spPr>
            <a:xfrm>
              <a:off x="6385325" y="1297461"/>
              <a:ext cx="2316775" cy="1463341"/>
            </a:xfrm>
            <a:prstGeom prst="rect">
              <a:avLst/>
            </a:prstGeom>
            <a:noFill/>
            <a:ln>
              <a:noFill/>
            </a:ln>
          </p:spPr>
        </p:pic>
        <p:pic>
          <p:nvPicPr>
            <p:cNvPr id="2689" name="Google Shape;2689;p64"/>
            <p:cNvPicPr preferRelativeResize="0"/>
            <p:nvPr/>
          </p:nvPicPr>
          <p:blipFill rotWithShape="1">
            <a:blip r:embed="rId6">
              <a:alphaModFix/>
            </a:blip>
            <a:srcRect b="0" l="1039" r="0" t="0"/>
            <a:stretch/>
          </p:blipFill>
          <p:spPr>
            <a:xfrm>
              <a:off x="6385325" y="2760797"/>
              <a:ext cx="2316774" cy="1076489"/>
            </a:xfrm>
            <a:prstGeom prst="rect">
              <a:avLst/>
            </a:prstGeom>
            <a:noFill/>
            <a:ln>
              <a:noFill/>
            </a:ln>
          </p:spPr>
        </p:pic>
        <p:pic>
          <p:nvPicPr>
            <p:cNvPr id="2690" name="Google Shape;2690;p64"/>
            <p:cNvPicPr preferRelativeResize="0"/>
            <p:nvPr/>
          </p:nvPicPr>
          <p:blipFill>
            <a:blip r:embed="rId7">
              <a:alphaModFix/>
            </a:blip>
            <a:stretch>
              <a:fillRect/>
            </a:stretch>
          </p:blipFill>
          <p:spPr>
            <a:xfrm>
              <a:off x="6385325" y="1088575"/>
              <a:ext cx="2316775" cy="208875"/>
            </a:xfrm>
            <a:prstGeom prst="rect">
              <a:avLst/>
            </a:prstGeom>
            <a:noFill/>
            <a:ln>
              <a:noFill/>
            </a:ln>
          </p:spPr>
        </p:pic>
      </p:grpSp>
      <p:sp>
        <p:nvSpPr>
          <p:cNvPr id="2691" name="Google Shape;2691;p64"/>
          <p:cNvSpPr txBox="1"/>
          <p:nvPr/>
        </p:nvSpPr>
        <p:spPr>
          <a:xfrm>
            <a:off x="2878175" y="2588475"/>
            <a:ext cx="12528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User</a:t>
            </a:r>
            <a:endParaRPr>
              <a:solidFill>
                <a:schemeClr val="dk1"/>
              </a:solidFill>
              <a:latin typeface="DM Sans"/>
              <a:ea typeface="DM Sans"/>
              <a:cs typeface="DM Sans"/>
              <a:sym typeface="DM Sans"/>
            </a:endParaRPr>
          </a:p>
        </p:txBody>
      </p:sp>
      <p:sp>
        <p:nvSpPr>
          <p:cNvPr id="2692" name="Google Shape;2692;p64"/>
          <p:cNvSpPr txBox="1"/>
          <p:nvPr/>
        </p:nvSpPr>
        <p:spPr>
          <a:xfrm>
            <a:off x="2878175" y="4792075"/>
            <a:ext cx="12528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Admin</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ase Project Proposal X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